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4"/>
  </p:notesMasterIdLst>
  <p:handoutMasterIdLst>
    <p:handoutMasterId r:id="rId25"/>
  </p:handoutMasterIdLst>
  <p:sldIdLst>
    <p:sldId id="257" r:id="rId5"/>
    <p:sldId id="268" r:id="rId6"/>
    <p:sldId id="267" r:id="rId7"/>
    <p:sldId id="269" r:id="rId8"/>
    <p:sldId id="270" r:id="rId9"/>
    <p:sldId id="259" r:id="rId10"/>
    <p:sldId id="261" r:id="rId11"/>
    <p:sldId id="262" r:id="rId12"/>
    <p:sldId id="263" r:id="rId13"/>
    <p:sldId id="271" r:id="rId14"/>
    <p:sldId id="265" r:id="rId15"/>
    <p:sldId id="272" r:id="rId16"/>
    <p:sldId id="273" r:id="rId17"/>
    <p:sldId id="274" r:id="rId18"/>
    <p:sldId id="279" r:id="rId19"/>
    <p:sldId id="275" r:id="rId20"/>
    <p:sldId id="276" r:id="rId21"/>
    <p:sldId id="277" r:id="rId22"/>
    <p:sldId id="278" r:id="rId23"/>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5" autoAdjust="0"/>
    <p:restoredTop sz="94660"/>
  </p:normalViewPr>
  <p:slideViewPr>
    <p:cSldViewPr>
      <p:cViewPr varScale="1">
        <p:scale>
          <a:sx n="66" d="100"/>
          <a:sy n="66" d="100"/>
        </p:scale>
        <p:origin x="678" y="66"/>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jin tom cherian" userId="d6c2a3bac2656267" providerId="LiveId" clId="{3EB84577-FBDF-485E-8351-5B7724AB6672}"/>
    <pc:docChg chg="custSel addSld delSld modSld">
      <pc:chgData name="shijin tom cherian" userId="d6c2a3bac2656267" providerId="LiveId" clId="{3EB84577-FBDF-485E-8351-5B7724AB6672}" dt="2021-05-29T06:31:39.143" v="1703" actId="20577"/>
      <pc:docMkLst>
        <pc:docMk/>
      </pc:docMkLst>
      <pc:sldChg chg="addSp delSp modSp mod">
        <pc:chgData name="shijin tom cherian" userId="d6c2a3bac2656267" providerId="LiveId" clId="{3EB84577-FBDF-485E-8351-5B7724AB6672}" dt="2021-05-28T15:49:39.001" v="600" actId="21"/>
        <pc:sldMkLst>
          <pc:docMk/>
          <pc:sldMk cId="1332291891" sldId="257"/>
        </pc:sldMkLst>
        <pc:spChg chg="mod">
          <ac:chgData name="shijin tom cherian" userId="d6c2a3bac2656267" providerId="LiveId" clId="{3EB84577-FBDF-485E-8351-5B7724AB6672}" dt="2021-05-27T06:24:09.456" v="66" actId="14100"/>
          <ac:spMkLst>
            <pc:docMk/>
            <pc:sldMk cId="1332291891" sldId="257"/>
            <ac:spMk id="2" creationId="{00000000-0000-0000-0000-000000000000}"/>
          </ac:spMkLst>
        </pc:spChg>
        <pc:spChg chg="mod">
          <ac:chgData name="shijin tom cherian" userId="d6c2a3bac2656267" providerId="LiveId" clId="{3EB84577-FBDF-485E-8351-5B7724AB6672}" dt="2021-05-27T06:24:29.676" v="70" actId="14100"/>
          <ac:spMkLst>
            <pc:docMk/>
            <pc:sldMk cId="1332291891" sldId="257"/>
            <ac:spMk id="4" creationId="{DCCBD0F0-BCA7-4253-8018-F8DF8AE9F560}"/>
          </ac:spMkLst>
        </pc:spChg>
        <pc:spChg chg="add del mod">
          <ac:chgData name="shijin tom cherian" userId="d6c2a3bac2656267" providerId="LiveId" clId="{3EB84577-FBDF-485E-8351-5B7724AB6672}" dt="2021-05-28T15:49:39.001" v="600" actId="21"/>
          <ac:spMkLst>
            <pc:docMk/>
            <pc:sldMk cId="1332291891" sldId="257"/>
            <ac:spMk id="7" creationId="{DC72DD00-D28D-4FDC-966A-0A8AFD7893E0}"/>
          </ac:spMkLst>
        </pc:spChg>
        <pc:picChg chg="add del mod">
          <ac:chgData name="shijin tom cherian" userId="d6c2a3bac2656267" providerId="LiveId" clId="{3EB84577-FBDF-485E-8351-5B7724AB6672}" dt="2021-05-28T15:48:05.592" v="596" actId="21"/>
          <ac:picMkLst>
            <pc:docMk/>
            <pc:sldMk cId="1332291891" sldId="257"/>
            <ac:picMk id="5" creationId="{68E303B7-E30B-4496-8AD1-D7A8870EBEEC}"/>
          </ac:picMkLst>
        </pc:picChg>
        <pc:picChg chg="add mod">
          <ac:chgData name="shijin tom cherian" userId="d6c2a3bac2656267" providerId="LiveId" clId="{3EB84577-FBDF-485E-8351-5B7724AB6672}" dt="2021-05-28T15:49:29.901" v="599" actId="1076"/>
          <ac:picMkLst>
            <pc:docMk/>
            <pc:sldMk cId="1332291891" sldId="257"/>
            <ac:picMk id="6" creationId="{ABD5F852-F17E-4B10-9F85-00D3800E2F07}"/>
          </ac:picMkLst>
        </pc:picChg>
      </pc:sldChg>
      <pc:sldChg chg="addSp delSp modSp mod modClrScheme chgLayout">
        <pc:chgData name="shijin tom cherian" userId="d6c2a3bac2656267" providerId="LiveId" clId="{3EB84577-FBDF-485E-8351-5B7724AB6672}" dt="2021-05-27T06:33:52.430" v="149" actId="14100"/>
        <pc:sldMkLst>
          <pc:docMk/>
          <pc:sldMk cId="4264977537" sldId="259"/>
        </pc:sldMkLst>
        <pc:spChg chg="mod ord">
          <ac:chgData name="shijin tom cherian" userId="d6c2a3bac2656267" providerId="LiveId" clId="{3EB84577-FBDF-485E-8351-5B7724AB6672}" dt="2021-05-27T06:33:52.430" v="149" actId="14100"/>
          <ac:spMkLst>
            <pc:docMk/>
            <pc:sldMk cId="4264977537" sldId="259"/>
            <ac:spMk id="2" creationId="{606CAA39-359D-485C-A1F3-DA3BFE80CDA6}"/>
          </ac:spMkLst>
        </pc:spChg>
        <pc:spChg chg="add del mod ord">
          <ac:chgData name="shijin tom cherian" userId="d6c2a3bac2656267" providerId="LiveId" clId="{3EB84577-FBDF-485E-8351-5B7724AB6672}" dt="2021-05-27T06:21:18.992" v="52" actId="931"/>
          <ac:spMkLst>
            <pc:docMk/>
            <pc:sldMk cId="4264977537" sldId="259"/>
            <ac:spMk id="3" creationId="{98293719-3385-4E25-9E3F-81A1CCDAC011}"/>
          </ac:spMkLst>
        </pc:spChg>
        <pc:spChg chg="mod ord">
          <ac:chgData name="shijin tom cherian" userId="d6c2a3bac2656267" providerId="LiveId" clId="{3EB84577-FBDF-485E-8351-5B7724AB6672}" dt="2021-05-27T06:33:27.707" v="146" actId="255"/>
          <ac:spMkLst>
            <pc:docMk/>
            <pc:sldMk cId="4264977537" sldId="259"/>
            <ac:spMk id="10" creationId="{04C1AEB5-ACB5-4420-8F42-BA02A48B9F20}"/>
          </ac:spMkLst>
        </pc:spChg>
        <pc:picChg chg="add mod">
          <ac:chgData name="shijin tom cherian" userId="d6c2a3bac2656267" providerId="LiveId" clId="{3EB84577-FBDF-485E-8351-5B7724AB6672}" dt="2021-05-27T06:33:35.604" v="148" actId="1076"/>
          <ac:picMkLst>
            <pc:docMk/>
            <pc:sldMk cId="4264977537" sldId="259"/>
            <ac:picMk id="5" creationId="{A18D02AE-888D-4EA6-8FAC-09D0538A2544}"/>
          </ac:picMkLst>
        </pc:picChg>
      </pc:sldChg>
      <pc:sldChg chg="addSp delSp modSp mod modClrScheme chgLayout">
        <pc:chgData name="shijin tom cherian" userId="d6c2a3bac2656267" providerId="LiveId" clId="{3EB84577-FBDF-485E-8351-5B7724AB6672}" dt="2021-05-27T06:31:39.047" v="120" actId="1076"/>
        <pc:sldMkLst>
          <pc:docMk/>
          <pc:sldMk cId="397710800" sldId="262"/>
        </pc:sldMkLst>
        <pc:spChg chg="mod ord">
          <ac:chgData name="shijin tom cherian" userId="d6c2a3bac2656267" providerId="LiveId" clId="{3EB84577-FBDF-485E-8351-5B7724AB6672}" dt="2021-05-27T06:26:22.895" v="77" actId="27636"/>
          <ac:spMkLst>
            <pc:docMk/>
            <pc:sldMk cId="397710800" sldId="262"/>
            <ac:spMk id="2" creationId="{60A5D4A6-053C-4C6D-8E9E-3862E8112B6F}"/>
          </ac:spMkLst>
        </pc:spChg>
        <pc:spChg chg="mod ord">
          <ac:chgData name="shijin tom cherian" userId="d6c2a3bac2656267" providerId="LiveId" clId="{3EB84577-FBDF-485E-8351-5B7724AB6672}" dt="2021-05-27T06:31:32.760" v="119" actId="27636"/>
          <ac:spMkLst>
            <pc:docMk/>
            <pc:sldMk cId="397710800" sldId="262"/>
            <ac:spMk id="4" creationId="{5E28FDCA-295F-43D3-9F50-A24E2056C2E8}"/>
          </ac:spMkLst>
        </pc:spChg>
        <pc:spChg chg="add del mod ord">
          <ac:chgData name="shijin tom cherian" userId="d6c2a3bac2656267" providerId="LiveId" clId="{3EB84577-FBDF-485E-8351-5B7724AB6672}" dt="2021-05-27T06:28:08.184" v="97" actId="931"/>
          <ac:spMkLst>
            <pc:docMk/>
            <pc:sldMk cId="397710800" sldId="262"/>
            <ac:spMk id="6" creationId="{70538BF4-B050-4481-8167-58FAE0D6AC96}"/>
          </ac:spMkLst>
        </pc:spChg>
        <pc:spChg chg="add del mod">
          <ac:chgData name="shijin tom cherian" userId="d6c2a3bac2656267" providerId="LiveId" clId="{3EB84577-FBDF-485E-8351-5B7724AB6672}" dt="2021-05-27T06:31:22.301" v="117" actId="21"/>
          <ac:spMkLst>
            <pc:docMk/>
            <pc:sldMk cId="397710800" sldId="262"/>
            <ac:spMk id="10" creationId="{C5832120-9244-4E80-BBF0-524620165CA7}"/>
          </ac:spMkLst>
        </pc:spChg>
        <pc:picChg chg="add mod">
          <ac:chgData name="shijin tom cherian" userId="d6c2a3bac2656267" providerId="LiveId" clId="{3EB84577-FBDF-485E-8351-5B7724AB6672}" dt="2021-05-27T06:31:39.047" v="120" actId="1076"/>
          <ac:picMkLst>
            <pc:docMk/>
            <pc:sldMk cId="397710800" sldId="262"/>
            <ac:picMk id="5" creationId="{35B2A267-16FC-4222-A596-B56062DB71FC}"/>
          </ac:picMkLst>
        </pc:picChg>
        <pc:picChg chg="add del mod">
          <ac:chgData name="shijin tom cherian" userId="d6c2a3bac2656267" providerId="LiveId" clId="{3EB84577-FBDF-485E-8351-5B7724AB6672}" dt="2021-05-27T06:31:02.847" v="115" actId="21"/>
          <ac:picMkLst>
            <pc:docMk/>
            <pc:sldMk cId="397710800" sldId="262"/>
            <ac:picMk id="8" creationId="{FEF7E8EE-2914-437B-BE62-4176B1BA08CC}"/>
          </ac:picMkLst>
        </pc:picChg>
      </pc:sldChg>
      <pc:sldChg chg="addSp delSp modSp mod modClrScheme chgLayout">
        <pc:chgData name="shijin tom cherian" userId="d6c2a3bac2656267" providerId="LiveId" clId="{3EB84577-FBDF-485E-8351-5B7724AB6672}" dt="2021-05-27T06:40:43.475" v="199" actId="1076"/>
        <pc:sldMkLst>
          <pc:docMk/>
          <pc:sldMk cId="1405850135" sldId="263"/>
        </pc:sldMkLst>
        <pc:spChg chg="add mod ord">
          <ac:chgData name="shijin tom cherian" userId="d6c2a3bac2656267" providerId="LiveId" clId="{3EB84577-FBDF-485E-8351-5B7724AB6672}" dt="2021-05-27T06:40:39.432" v="198" actId="1076"/>
          <ac:spMkLst>
            <pc:docMk/>
            <pc:sldMk cId="1405850135" sldId="263"/>
            <ac:spMk id="2" creationId="{368F205C-F010-4B5F-BC1B-051AA6A10492}"/>
          </ac:spMkLst>
        </pc:spChg>
        <pc:spChg chg="add mod">
          <ac:chgData name="shijin tom cherian" userId="d6c2a3bac2656267" providerId="LiveId" clId="{3EB84577-FBDF-485E-8351-5B7724AB6672}" dt="2021-05-26T07:52:32.071" v="37" actId="1076"/>
          <ac:spMkLst>
            <pc:docMk/>
            <pc:sldMk cId="1405850135" sldId="263"/>
            <ac:spMk id="5" creationId="{ABDACB8E-6DA0-4080-8A3F-D5AE4AA93318}"/>
          </ac:spMkLst>
        </pc:spChg>
        <pc:spChg chg="add del mod ord">
          <ac:chgData name="shijin tom cherian" userId="d6c2a3bac2656267" providerId="LiveId" clId="{3EB84577-FBDF-485E-8351-5B7724AB6672}" dt="2021-05-27T06:34:46.868" v="154" actId="21"/>
          <ac:spMkLst>
            <pc:docMk/>
            <pc:sldMk cId="1405850135" sldId="263"/>
            <ac:spMk id="6" creationId="{3E8ACD7F-0364-4C7E-95E0-F9314A12DE16}"/>
          </ac:spMkLst>
        </pc:spChg>
        <pc:spChg chg="add del mod ord">
          <ac:chgData name="shijin tom cherian" userId="d6c2a3bac2656267" providerId="LiveId" clId="{3EB84577-FBDF-485E-8351-5B7724AB6672}" dt="2021-05-27T06:37:58.627" v="176" actId="700"/>
          <ac:spMkLst>
            <pc:docMk/>
            <pc:sldMk cId="1405850135" sldId="263"/>
            <ac:spMk id="7" creationId="{794F6E16-A38A-4E9B-AF8C-20FF0E040307}"/>
          </ac:spMkLst>
        </pc:spChg>
        <pc:spChg chg="add del mod">
          <ac:chgData name="shijin tom cherian" userId="d6c2a3bac2656267" providerId="LiveId" clId="{3EB84577-FBDF-485E-8351-5B7724AB6672}" dt="2021-05-27T06:37:58.627" v="176" actId="700"/>
          <ac:spMkLst>
            <pc:docMk/>
            <pc:sldMk cId="1405850135" sldId="263"/>
            <ac:spMk id="8" creationId="{5005684E-2620-41F9-B389-0B92F3E2A1C1}"/>
          </ac:spMkLst>
        </pc:spChg>
        <pc:spChg chg="add del mod ord">
          <ac:chgData name="shijin tom cherian" userId="d6c2a3bac2656267" providerId="LiveId" clId="{3EB84577-FBDF-485E-8351-5B7724AB6672}" dt="2021-05-27T06:39:16.752" v="186" actId="700"/>
          <ac:spMkLst>
            <pc:docMk/>
            <pc:sldMk cId="1405850135" sldId="263"/>
            <ac:spMk id="9" creationId="{F522798A-7B23-4766-BFAE-B3092EB9B0D4}"/>
          </ac:spMkLst>
        </pc:spChg>
        <pc:spChg chg="add del mod ord">
          <ac:chgData name="shijin tom cherian" userId="d6c2a3bac2656267" providerId="LiveId" clId="{3EB84577-FBDF-485E-8351-5B7724AB6672}" dt="2021-05-27T06:39:16.752" v="186" actId="700"/>
          <ac:spMkLst>
            <pc:docMk/>
            <pc:sldMk cId="1405850135" sldId="263"/>
            <ac:spMk id="10" creationId="{0F5AF508-CF69-46AB-AA1A-E8B7D26B44CA}"/>
          </ac:spMkLst>
        </pc:spChg>
        <pc:spChg chg="add del mod ord">
          <ac:chgData name="shijin tom cherian" userId="d6c2a3bac2656267" providerId="LiveId" clId="{3EB84577-FBDF-485E-8351-5B7724AB6672}" dt="2021-05-27T06:39:32.573" v="187" actId="700"/>
          <ac:spMkLst>
            <pc:docMk/>
            <pc:sldMk cId="1405850135" sldId="263"/>
            <ac:spMk id="11" creationId="{3B5D8820-C476-425A-B03B-F4FFA547CB8D}"/>
          </ac:spMkLst>
        </pc:spChg>
        <pc:spChg chg="add del mod ord">
          <ac:chgData name="shijin tom cherian" userId="d6c2a3bac2656267" providerId="LiveId" clId="{3EB84577-FBDF-485E-8351-5B7724AB6672}" dt="2021-05-27T06:39:32.573" v="187" actId="700"/>
          <ac:spMkLst>
            <pc:docMk/>
            <pc:sldMk cId="1405850135" sldId="263"/>
            <ac:spMk id="12" creationId="{D956F358-0748-404F-AD04-12AE2C7E1386}"/>
          </ac:spMkLst>
        </pc:spChg>
        <pc:spChg chg="add del mod ord">
          <ac:chgData name="shijin tom cherian" userId="d6c2a3bac2656267" providerId="LiveId" clId="{3EB84577-FBDF-485E-8351-5B7724AB6672}" dt="2021-05-27T06:39:56.611" v="193" actId="21"/>
          <ac:spMkLst>
            <pc:docMk/>
            <pc:sldMk cId="1405850135" sldId="263"/>
            <ac:spMk id="13" creationId="{FA09B09C-440C-42A1-84A1-5E65CF577FAB}"/>
          </ac:spMkLst>
        </pc:spChg>
        <pc:picChg chg="add mod">
          <ac:chgData name="shijin tom cherian" userId="d6c2a3bac2656267" providerId="LiveId" clId="{3EB84577-FBDF-485E-8351-5B7724AB6672}" dt="2021-05-27T06:40:43.475" v="199" actId="1076"/>
          <ac:picMkLst>
            <pc:docMk/>
            <pc:sldMk cId="1405850135" sldId="263"/>
            <ac:picMk id="4" creationId="{19AB8AB1-6DE3-4223-BBF6-6B494EF2FBAA}"/>
          </ac:picMkLst>
        </pc:picChg>
      </pc:sldChg>
      <pc:sldChg chg="addSp delSp modSp mod modClrScheme chgLayout">
        <pc:chgData name="shijin tom cherian" userId="d6c2a3bac2656267" providerId="LiveId" clId="{3EB84577-FBDF-485E-8351-5B7724AB6672}" dt="2021-05-29T06:14:17.111" v="1165" actId="20577"/>
        <pc:sldMkLst>
          <pc:docMk/>
          <pc:sldMk cId="3480339974" sldId="265"/>
        </pc:sldMkLst>
        <pc:spChg chg="del mod ord">
          <ac:chgData name="shijin tom cherian" userId="d6c2a3bac2656267" providerId="LiveId" clId="{3EB84577-FBDF-485E-8351-5B7724AB6672}" dt="2021-05-28T15:30:16.886" v="443" actId="21"/>
          <ac:spMkLst>
            <pc:docMk/>
            <pc:sldMk cId="3480339974" sldId="265"/>
            <ac:spMk id="3" creationId="{00000000-0000-0000-0000-000000000000}"/>
          </ac:spMkLst>
        </pc:spChg>
        <pc:spChg chg="del">
          <ac:chgData name="shijin tom cherian" userId="d6c2a3bac2656267" providerId="LiveId" clId="{3EB84577-FBDF-485E-8351-5B7724AB6672}" dt="2021-05-28T15:25:35.635" v="406" actId="700"/>
          <ac:spMkLst>
            <pc:docMk/>
            <pc:sldMk cId="3480339974" sldId="265"/>
            <ac:spMk id="5" creationId="{00000000-0000-0000-0000-000000000000}"/>
          </ac:spMkLst>
        </pc:spChg>
        <pc:spChg chg="del">
          <ac:chgData name="shijin tom cherian" userId="d6c2a3bac2656267" providerId="LiveId" clId="{3EB84577-FBDF-485E-8351-5B7724AB6672}" dt="2021-05-28T15:25:35.635" v="406" actId="700"/>
          <ac:spMkLst>
            <pc:docMk/>
            <pc:sldMk cId="3480339974" sldId="265"/>
            <ac:spMk id="6" creationId="{00000000-0000-0000-0000-000000000000}"/>
          </ac:spMkLst>
        </pc:spChg>
        <pc:spChg chg="add mod">
          <ac:chgData name="shijin tom cherian" userId="d6c2a3bac2656267" providerId="LiveId" clId="{3EB84577-FBDF-485E-8351-5B7724AB6672}" dt="2021-05-29T06:14:17.111" v="1165" actId="20577"/>
          <ac:spMkLst>
            <pc:docMk/>
            <pc:sldMk cId="3480339974" sldId="265"/>
            <ac:spMk id="7" creationId="{92199128-695F-43C1-B43C-070773CB7B96}"/>
          </ac:spMkLst>
        </pc:spChg>
        <pc:spChg chg="add del mod">
          <ac:chgData name="shijin tom cherian" userId="d6c2a3bac2656267" providerId="LiveId" clId="{3EB84577-FBDF-485E-8351-5B7724AB6672}" dt="2021-05-28T15:29:29.631" v="432" actId="21"/>
          <ac:spMkLst>
            <pc:docMk/>
            <pc:sldMk cId="3480339974" sldId="265"/>
            <ac:spMk id="9" creationId="{A2BE43F5-0E20-428A-9C61-AD35B4FA76E1}"/>
          </ac:spMkLst>
        </pc:spChg>
        <pc:spChg chg="add del mod">
          <ac:chgData name="shijin tom cherian" userId="d6c2a3bac2656267" providerId="LiveId" clId="{3EB84577-FBDF-485E-8351-5B7724AB6672}" dt="2021-05-28T15:31:46.426" v="453" actId="21"/>
          <ac:spMkLst>
            <pc:docMk/>
            <pc:sldMk cId="3480339974" sldId="265"/>
            <ac:spMk id="12" creationId="{BF461476-13F9-473C-AC0D-EC0B0FCAEF9A}"/>
          </ac:spMkLst>
        </pc:spChg>
        <pc:picChg chg="add del mod">
          <ac:chgData name="shijin tom cherian" userId="d6c2a3bac2656267" providerId="LiveId" clId="{3EB84577-FBDF-485E-8351-5B7724AB6672}" dt="2021-05-28T15:29:29.631" v="432" actId="21"/>
          <ac:picMkLst>
            <pc:docMk/>
            <pc:sldMk cId="3480339974" sldId="265"/>
            <ac:picMk id="8" creationId="{A278F56B-66A4-4B7F-8741-983DD14F31ED}"/>
          </ac:picMkLst>
        </pc:picChg>
        <pc:picChg chg="add mod">
          <ac:chgData name="shijin tom cherian" userId="d6c2a3bac2656267" providerId="LiveId" clId="{3EB84577-FBDF-485E-8351-5B7724AB6672}" dt="2021-05-28T15:31:32.477" v="451" actId="14100"/>
          <ac:picMkLst>
            <pc:docMk/>
            <pc:sldMk cId="3480339974" sldId="265"/>
            <ac:picMk id="11" creationId="{4553B8E6-AC08-41FD-B010-30B9D9440620}"/>
          </ac:picMkLst>
        </pc:picChg>
      </pc:sldChg>
      <pc:sldChg chg="modSp mod">
        <pc:chgData name="shijin tom cherian" userId="d6c2a3bac2656267" providerId="LiveId" clId="{3EB84577-FBDF-485E-8351-5B7724AB6672}" dt="2021-05-28T15:12:33.004" v="405" actId="20577"/>
        <pc:sldMkLst>
          <pc:docMk/>
          <pc:sldMk cId="1484811712" sldId="267"/>
        </pc:sldMkLst>
        <pc:spChg chg="mod">
          <ac:chgData name="shijin tom cherian" userId="d6c2a3bac2656267" providerId="LiveId" clId="{3EB84577-FBDF-485E-8351-5B7724AB6672}" dt="2021-05-28T15:12:33.004" v="405" actId="20577"/>
          <ac:spMkLst>
            <pc:docMk/>
            <pc:sldMk cId="1484811712" sldId="267"/>
            <ac:spMk id="8" creationId="{BADD33D3-9B7A-493C-A4E5-A93A50C52326}"/>
          </ac:spMkLst>
        </pc:spChg>
      </pc:sldChg>
      <pc:sldChg chg="addSp delSp modSp mod">
        <pc:chgData name="shijin tom cherian" userId="d6c2a3bac2656267" providerId="LiveId" clId="{3EB84577-FBDF-485E-8351-5B7724AB6672}" dt="2021-05-29T06:31:39.143" v="1703" actId="20577"/>
        <pc:sldMkLst>
          <pc:docMk/>
          <pc:sldMk cId="3529114326" sldId="268"/>
        </pc:sldMkLst>
        <pc:spChg chg="mod">
          <ac:chgData name="shijin tom cherian" userId="d6c2a3bac2656267" providerId="LiveId" clId="{3EB84577-FBDF-485E-8351-5B7724AB6672}" dt="2021-05-29T06:31:39.143" v="1703" actId="20577"/>
          <ac:spMkLst>
            <pc:docMk/>
            <pc:sldMk cId="3529114326" sldId="268"/>
            <ac:spMk id="14" creationId="{00000000-0000-0000-0000-000000000000}"/>
          </ac:spMkLst>
        </pc:spChg>
        <pc:picChg chg="add del mod">
          <ac:chgData name="shijin tom cherian" userId="d6c2a3bac2656267" providerId="LiveId" clId="{3EB84577-FBDF-485E-8351-5B7724AB6672}" dt="2021-05-29T06:16:00.526" v="1176" actId="21"/>
          <ac:picMkLst>
            <pc:docMk/>
            <pc:sldMk cId="3529114326" sldId="268"/>
            <ac:picMk id="3" creationId="{0BF2BF56-E25C-40D6-9AA6-089D06A3E6E6}"/>
          </ac:picMkLst>
        </pc:picChg>
      </pc:sldChg>
      <pc:sldChg chg="addSp delSp modSp mod modClrScheme chgLayout">
        <pc:chgData name="shijin tom cherian" userId="d6c2a3bac2656267" providerId="LiveId" clId="{3EB84577-FBDF-485E-8351-5B7724AB6672}" dt="2021-05-29T06:13:55.722" v="1162" actId="20577"/>
        <pc:sldMkLst>
          <pc:docMk/>
          <pc:sldMk cId="2319046984" sldId="271"/>
        </pc:sldMkLst>
        <pc:spChg chg="del mod ord">
          <ac:chgData name="shijin tom cherian" userId="d6c2a3bac2656267" providerId="LiveId" clId="{3EB84577-FBDF-485E-8351-5B7724AB6672}" dt="2021-05-27T06:41:03.182" v="221" actId="700"/>
          <ac:spMkLst>
            <pc:docMk/>
            <pc:sldMk cId="2319046984" sldId="271"/>
            <ac:spMk id="2" creationId="{00000000-0000-0000-0000-000000000000}"/>
          </ac:spMkLst>
        </pc:spChg>
        <pc:spChg chg="del">
          <ac:chgData name="shijin tom cherian" userId="d6c2a3bac2656267" providerId="LiveId" clId="{3EB84577-FBDF-485E-8351-5B7724AB6672}" dt="2021-05-26T07:53:39.127" v="40" actId="700"/>
          <ac:spMkLst>
            <pc:docMk/>
            <pc:sldMk cId="2319046984" sldId="271"/>
            <ac:spMk id="3" creationId="{00000000-0000-0000-0000-000000000000}"/>
          </ac:spMkLst>
        </pc:spChg>
        <pc:spChg chg="del">
          <ac:chgData name="shijin tom cherian" userId="d6c2a3bac2656267" providerId="LiveId" clId="{3EB84577-FBDF-485E-8351-5B7724AB6672}" dt="2021-05-26T07:53:39.127" v="40" actId="700"/>
          <ac:spMkLst>
            <pc:docMk/>
            <pc:sldMk cId="2319046984" sldId="271"/>
            <ac:spMk id="4" creationId="{00000000-0000-0000-0000-000000000000}"/>
          </ac:spMkLst>
        </pc:spChg>
        <pc:spChg chg="add mod">
          <ac:chgData name="shijin tom cherian" userId="d6c2a3bac2656267" providerId="LiveId" clId="{3EB84577-FBDF-485E-8351-5B7724AB6672}" dt="2021-05-29T06:13:55.722" v="1162" actId="20577"/>
          <ac:spMkLst>
            <pc:docMk/>
            <pc:sldMk cId="2319046984" sldId="271"/>
            <ac:spMk id="6" creationId="{0D6B4208-3EF1-4E0E-B19D-9566899D76A6}"/>
          </ac:spMkLst>
        </pc:spChg>
        <pc:spChg chg="add del mod">
          <ac:chgData name="shijin tom cherian" userId="d6c2a3bac2656267" providerId="LiveId" clId="{3EB84577-FBDF-485E-8351-5B7724AB6672}" dt="2021-05-27T06:46:14.284" v="250" actId="21"/>
          <ac:spMkLst>
            <pc:docMk/>
            <pc:sldMk cId="2319046984" sldId="271"/>
            <ac:spMk id="9" creationId="{5660F81B-DA7F-4020-9150-F39E4D8B40CA}"/>
          </ac:spMkLst>
        </pc:spChg>
        <pc:spChg chg="add del mod">
          <ac:chgData name="shijin tom cherian" userId="d6c2a3bac2656267" providerId="LiveId" clId="{3EB84577-FBDF-485E-8351-5B7724AB6672}" dt="2021-05-27T06:51:08.592" v="403" actId="21"/>
          <ac:spMkLst>
            <pc:docMk/>
            <pc:sldMk cId="2319046984" sldId="271"/>
            <ac:spMk id="12" creationId="{F2FA9CB7-7E1D-4AE6-BA7C-19A32127F6A8}"/>
          </ac:spMkLst>
        </pc:spChg>
        <pc:spChg chg="add del mod">
          <ac:chgData name="shijin tom cherian" userId="d6c2a3bac2656267" providerId="LiveId" clId="{3EB84577-FBDF-485E-8351-5B7724AB6672}" dt="2021-05-27T06:51:48.702" v="404" actId="21"/>
          <ac:spMkLst>
            <pc:docMk/>
            <pc:sldMk cId="2319046984" sldId="271"/>
            <ac:spMk id="15" creationId="{3767D91C-6EEE-4F59-86C9-53FC7F3F79D8}"/>
          </ac:spMkLst>
        </pc:spChg>
        <pc:picChg chg="add mod">
          <ac:chgData name="shijin tom cherian" userId="d6c2a3bac2656267" providerId="LiveId" clId="{3EB84577-FBDF-485E-8351-5B7724AB6672}" dt="2021-05-27T06:45:18.661" v="246" actId="14100"/>
          <ac:picMkLst>
            <pc:docMk/>
            <pc:sldMk cId="2319046984" sldId="271"/>
            <ac:picMk id="8" creationId="{4E5C01CE-FE03-454E-8267-64D28E979617}"/>
          </ac:picMkLst>
        </pc:picChg>
        <pc:picChg chg="add mod">
          <ac:chgData name="shijin tom cherian" userId="d6c2a3bac2656267" providerId="LiveId" clId="{3EB84577-FBDF-485E-8351-5B7724AB6672}" dt="2021-05-27T06:49:32.539" v="399" actId="1076"/>
          <ac:picMkLst>
            <pc:docMk/>
            <pc:sldMk cId="2319046984" sldId="271"/>
            <ac:picMk id="11" creationId="{71A42A2A-F260-43C9-9773-060276399C9D}"/>
          </ac:picMkLst>
        </pc:picChg>
        <pc:picChg chg="add mod">
          <ac:chgData name="shijin tom cherian" userId="d6c2a3bac2656267" providerId="LiveId" clId="{3EB84577-FBDF-485E-8351-5B7724AB6672}" dt="2021-05-27T06:50:53.015" v="401" actId="1076"/>
          <ac:picMkLst>
            <pc:docMk/>
            <pc:sldMk cId="2319046984" sldId="271"/>
            <ac:picMk id="14" creationId="{2F088A17-0F78-42A5-8212-03E95C157251}"/>
          </ac:picMkLst>
        </pc:picChg>
      </pc:sldChg>
      <pc:sldChg chg="addSp delSp modSp new mod">
        <pc:chgData name="shijin tom cherian" userId="d6c2a3bac2656267" providerId="LiveId" clId="{3EB84577-FBDF-485E-8351-5B7724AB6672}" dt="2021-05-29T06:15:00.850" v="1169" actId="1076"/>
        <pc:sldMkLst>
          <pc:docMk/>
          <pc:sldMk cId="2393772960" sldId="272"/>
        </pc:sldMkLst>
        <pc:spChg chg="add mod">
          <ac:chgData name="shijin tom cherian" userId="d6c2a3bac2656267" providerId="LiveId" clId="{3EB84577-FBDF-485E-8351-5B7724AB6672}" dt="2021-05-29T06:14:26.213" v="1167" actId="20577"/>
          <ac:spMkLst>
            <pc:docMk/>
            <pc:sldMk cId="2393772960" sldId="272"/>
            <ac:spMk id="3" creationId="{21AA6717-1046-40FF-A7C2-2FBD1BCEB9CA}"/>
          </ac:spMkLst>
        </pc:spChg>
        <pc:spChg chg="add mod">
          <ac:chgData name="shijin tom cherian" userId="d6c2a3bac2656267" providerId="LiveId" clId="{3EB84577-FBDF-485E-8351-5B7724AB6672}" dt="2021-05-29T06:15:00.850" v="1169" actId="1076"/>
          <ac:spMkLst>
            <pc:docMk/>
            <pc:sldMk cId="2393772960" sldId="272"/>
            <ac:spMk id="5" creationId="{A962ED0F-7C44-47FE-8431-43303017E67B}"/>
          </ac:spMkLst>
        </pc:spChg>
        <pc:spChg chg="add del mod">
          <ac:chgData name="shijin tom cherian" userId="d6c2a3bac2656267" providerId="LiveId" clId="{3EB84577-FBDF-485E-8351-5B7724AB6672}" dt="2021-05-28T15:38:15.439" v="520" actId="21"/>
          <ac:spMkLst>
            <pc:docMk/>
            <pc:sldMk cId="2393772960" sldId="272"/>
            <ac:spMk id="8" creationId="{8F3E362C-AD92-4DB2-843E-3C3B04BDF601}"/>
          </ac:spMkLst>
        </pc:spChg>
        <pc:spChg chg="add del mod">
          <ac:chgData name="shijin tom cherian" userId="d6c2a3bac2656267" providerId="LiveId" clId="{3EB84577-FBDF-485E-8351-5B7724AB6672}" dt="2021-05-28T15:39:37.675" v="528" actId="21"/>
          <ac:spMkLst>
            <pc:docMk/>
            <pc:sldMk cId="2393772960" sldId="272"/>
            <ac:spMk id="11" creationId="{244FD367-290A-4E8C-995D-F9838BC63A2E}"/>
          </ac:spMkLst>
        </pc:spChg>
        <pc:spChg chg="add del mod">
          <ac:chgData name="shijin tom cherian" userId="d6c2a3bac2656267" providerId="LiveId" clId="{3EB84577-FBDF-485E-8351-5B7724AB6672}" dt="2021-05-28T15:41:18.433" v="536" actId="21"/>
          <ac:spMkLst>
            <pc:docMk/>
            <pc:sldMk cId="2393772960" sldId="272"/>
            <ac:spMk id="14" creationId="{0B170BF4-BD36-4D51-A54A-79812385F68B}"/>
          </ac:spMkLst>
        </pc:spChg>
        <pc:picChg chg="add del mod">
          <ac:chgData name="shijin tom cherian" userId="d6c2a3bac2656267" providerId="LiveId" clId="{3EB84577-FBDF-485E-8351-5B7724AB6672}" dt="2021-05-28T15:38:15.439" v="520" actId="21"/>
          <ac:picMkLst>
            <pc:docMk/>
            <pc:sldMk cId="2393772960" sldId="272"/>
            <ac:picMk id="7" creationId="{324BE8BA-5BFB-4133-A808-91092D99B400}"/>
          </ac:picMkLst>
        </pc:picChg>
        <pc:picChg chg="add mod">
          <ac:chgData name="shijin tom cherian" userId="d6c2a3bac2656267" providerId="LiveId" clId="{3EB84577-FBDF-485E-8351-5B7724AB6672}" dt="2021-05-28T15:39:45.329" v="530" actId="1076"/>
          <ac:picMkLst>
            <pc:docMk/>
            <pc:sldMk cId="2393772960" sldId="272"/>
            <ac:picMk id="10" creationId="{6FCCEC45-FAAA-44CB-A41F-E70FA4B94268}"/>
          </ac:picMkLst>
        </pc:picChg>
        <pc:picChg chg="add mod">
          <ac:chgData name="shijin tom cherian" userId="d6c2a3bac2656267" providerId="LiveId" clId="{3EB84577-FBDF-485E-8351-5B7724AB6672}" dt="2021-05-28T15:41:26.640" v="537" actId="1076"/>
          <ac:picMkLst>
            <pc:docMk/>
            <pc:sldMk cId="2393772960" sldId="272"/>
            <ac:picMk id="13" creationId="{C23ADA5A-C60E-4C8A-9A24-851BADD78056}"/>
          </ac:picMkLst>
        </pc:picChg>
      </pc:sldChg>
      <pc:sldChg chg="addSp delSp modSp new mod modClrScheme chgLayout">
        <pc:chgData name="shijin tom cherian" userId="d6c2a3bac2656267" providerId="LiveId" clId="{3EB84577-FBDF-485E-8351-5B7724AB6672}" dt="2021-05-29T06:15:24.570" v="1175" actId="27636"/>
        <pc:sldMkLst>
          <pc:docMk/>
          <pc:sldMk cId="1027882880" sldId="273"/>
        </pc:sldMkLst>
        <pc:spChg chg="add mod">
          <ac:chgData name="shijin tom cherian" userId="d6c2a3bac2656267" providerId="LiveId" clId="{3EB84577-FBDF-485E-8351-5B7724AB6672}" dt="2021-05-29T06:15:24.570" v="1175" actId="27636"/>
          <ac:spMkLst>
            <pc:docMk/>
            <pc:sldMk cId="1027882880" sldId="273"/>
            <ac:spMk id="2" creationId="{3165F098-3355-4802-B995-EB7689D8CF40}"/>
          </ac:spMkLst>
        </pc:spChg>
        <pc:spChg chg="add mod">
          <ac:chgData name="shijin tom cherian" userId="d6c2a3bac2656267" providerId="LiveId" clId="{3EB84577-FBDF-485E-8351-5B7724AB6672}" dt="2021-05-29T06:15:19.945" v="1173" actId="20577"/>
          <ac:spMkLst>
            <pc:docMk/>
            <pc:sldMk cId="1027882880" sldId="273"/>
            <ac:spMk id="4" creationId="{4BF46066-0D96-4D3C-894B-10E17B7A3FF5}"/>
          </ac:spMkLst>
        </pc:spChg>
        <pc:spChg chg="add del mod">
          <ac:chgData name="shijin tom cherian" userId="d6c2a3bac2656267" providerId="LiveId" clId="{3EB84577-FBDF-485E-8351-5B7724AB6672}" dt="2021-05-28T15:47:27.917" v="593" actId="21"/>
          <ac:spMkLst>
            <pc:docMk/>
            <pc:sldMk cId="1027882880" sldId="273"/>
            <ac:spMk id="7" creationId="{B773468F-3EAA-4673-A898-C745FE5AC0BB}"/>
          </ac:spMkLst>
        </pc:spChg>
        <pc:picChg chg="add mod">
          <ac:chgData name="shijin tom cherian" userId="d6c2a3bac2656267" providerId="LiveId" clId="{3EB84577-FBDF-485E-8351-5B7724AB6672}" dt="2021-05-28T15:47:49.628" v="595" actId="1076"/>
          <ac:picMkLst>
            <pc:docMk/>
            <pc:sldMk cId="1027882880" sldId="273"/>
            <ac:picMk id="6" creationId="{94DF4BA3-87A8-4A45-B9BD-EC321F8B963D}"/>
          </ac:picMkLst>
        </pc:picChg>
      </pc:sldChg>
      <pc:sldChg chg="modSp new mod">
        <pc:chgData name="shijin tom cherian" userId="d6c2a3bac2656267" providerId="LiveId" clId="{3EB84577-FBDF-485E-8351-5B7724AB6672}" dt="2021-05-28T15:59:12.977" v="831" actId="20577"/>
        <pc:sldMkLst>
          <pc:docMk/>
          <pc:sldMk cId="1638080953" sldId="274"/>
        </pc:sldMkLst>
        <pc:spChg chg="mod">
          <ac:chgData name="shijin tom cherian" userId="d6c2a3bac2656267" providerId="LiveId" clId="{3EB84577-FBDF-485E-8351-5B7724AB6672}" dt="2021-05-28T15:59:12.977" v="831" actId="20577"/>
          <ac:spMkLst>
            <pc:docMk/>
            <pc:sldMk cId="1638080953" sldId="274"/>
            <ac:spMk id="2" creationId="{35255846-F385-4A17-A5AE-A991BA3E9743}"/>
          </ac:spMkLst>
        </pc:spChg>
      </pc:sldChg>
      <pc:sldChg chg="new del">
        <pc:chgData name="shijin tom cherian" userId="d6c2a3bac2656267" providerId="LiveId" clId="{3EB84577-FBDF-485E-8351-5B7724AB6672}" dt="2021-05-28T15:50:17.775" v="602" actId="2696"/>
        <pc:sldMkLst>
          <pc:docMk/>
          <pc:sldMk cId="3218342324" sldId="274"/>
        </pc:sldMkLst>
      </pc:sldChg>
      <pc:sldChg chg="addSp modSp new mod">
        <pc:chgData name="shijin tom cherian" userId="d6c2a3bac2656267" providerId="LiveId" clId="{3EB84577-FBDF-485E-8351-5B7724AB6672}" dt="2021-05-28T16:03:45.846" v="906" actId="20577"/>
        <pc:sldMkLst>
          <pc:docMk/>
          <pc:sldMk cId="158613381" sldId="275"/>
        </pc:sldMkLst>
        <pc:spChg chg="mod">
          <ac:chgData name="shijin tom cherian" userId="d6c2a3bac2656267" providerId="LiveId" clId="{3EB84577-FBDF-485E-8351-5B7724AB6672}" dt="2021-05-28T16:00:37.827" v="839" actId="20577"/>
          <ac:spMkLst>
            <pc:docMk/>
            <pc:sldMk cId="158613381" sldId="275"/>
            <ac:spMk id="2" creationId="{74DF860E-CFBA-4D25-AE76-681D614B56C9}"/>
          </ac:spMkLst>
        </pc:spChg>
        <pc:spChg chg="add mod">
          <ac:chgData name="shijin tom cherian" userId="d6c2a3bac2656267" providerId="LiveId" clId="{3EB84577-FBDF-485E-8351-5B7724AB6672}" dt="2021-05-28T16:01:59.145" v="854" actId="20577"/>
          <ac:spMkLst>
            <pc:docMk/>
            <pc:sldMk cId="158613381" sldId="275"/>
            <ac:spMk id="4" creationId="{C7F82CFD-9EEF-471E-AA50-7D44673F1B3D}"/>
          </ac:spMkLst>
        </pc:spChg>
        <pc:spChg chg="add mod">
          <ac:chgData name="shijin tom cherian" userId="d6c2a3bac2656267" providerId="LiveId" clId="{3EB84577-FBDF-485E-8351-5B7724AB6672}" dt="2021-05-28T16:03:45.846" v="906" actId="20577"/>
          <ac:spMkLst>
            <pc:docMk/>
            <pc:sldMk cId="158613381" sldId="275"/>
            <ac:spMk id="6" creationId="{8F5DB653-A703-465A-AB77-69EC7F6EEE4E}"/>
          </ac:spMkLst>
        </pc:spChg>
      </pc:sldChg>
      <pc:sldChg chg="addSp delSp modSp new mod modClrScheme chgLayout">
        <pc:chgData name="shijin tom cherian" userId="d6c2a3bac2656267" providerId="LiveId" clId="{3EB84577-FBDF-485E-8351-5B7724AB6672}" dt="2021-05-28T16:05:20.936" v="916" actId="20577"/>
        <pc:sldMkLst>
          <pc:docMk/>
          <pc:sldMk cId="985339016" sldId="276"/>
        </pc:sldMkLst>
        <pc:spChg chg="del">
          <ac:chgData name="shijin tom cherian" userId="d6c2a3bac2656267" providerId="LiveId" clId="{3EB84577-FBDF-485E-8351-5B7724AB6672}" dt="2021-05-28T16:04:02.083" v="908" actId="700"/>
          <ac:spMkLst>
            <pc:docMk/>
            <pc:sldMk cId="985339016" sldId="276"/>
            <ac:spMk id="2" creationId="{22AEA753-7A9A-4764-B072-CEB5247D39E7}"/>
          </ac:spMkLst>
        </pc:spChg>
        <pc:spChg chg="add mod">
          <ac:chgData name="shijin tom cherian" userId="d6c2a3bac2656267" providerId="LiveId" clId="{3EB84577-FBDF-485E-8351-5B7724AB6672}" dt="2021-05-28T16:05:20.936" v="916" actId="20577"/>
          <ac:spMkLst>
            <pc:docMk/>
            <pc:sldMk cId="985339016" sldId="276"/>
            <ac:spMk id="4" creationId="{FEDBECC2-7338-46C6-8709-E3E0BD400C8B}"/>
          </ac:spMkLst>
        </pc:spChg>
      </pc:sldChg>
      <pc:sldChg chg="addSp modSp new mod chgLayout">
        <pc:chgData name="shijin tom cherian" userId="d6c2a3bac2656267" providerId="LiveId" clId="{3EB84577-FBDF-485E-8351-5B7724AB6672}" dt="2021-05-28T16:14:33.516" v="1009" actId="20577"/>
        <pc:sldMkLst>
          <pc:docMk/>
          <pc:sldMk cId="524742540" sldId="277"/>
        </pc:sldMkLst>
        <pc:spChg chg="add mod">
          <ac:chgData name="shijin tom cherian" userId="d6c2a3bac2656267" providerId="LiveId" clId="{3EB84577-FBDF-485E-8351-5B7724AB6672}" dt="2021-05-28T16:11:42.591" v="957" actId="20577"/>
          <ac:spMkLst>
            <pc:docMk/>
            <pc:sldMk cId="524742540" sldId="277"/>
            <ac:spMk id="3" creationId="{D328DA7D-F454-4321-AD9F-65F851FACB3C}"/>
          </ac:spMkLst>
        </pc:spChg>
        <pc:spChg chg="add mod">
          <ac:chgData name="shijin tom cherian" userId="d6c2a3bac2656267" providerId="LiveId" clId="{3EB84577-FBDF-485E-8351-5B7724AB6672}" dt="2021-05-28T16:14:33.516" v="1009" actId="20577"/>
          <ac:spMkLst>
            <pc:docMk/>
            <pc:sldMk cId="524742540" sldId="277"/>
            <ac:spMk id="5" creationId="{43069786-66BD-4F85-9676-2BC6CBEB04E2}"/>
          </ac:spMkLst>
        </pc:spChg>
      </pc:sldChg>
      <pc:sldChg chg="addSp delSp modSp new mod modClrScheme chgLayout">
        <pc:chgData name="shijin tom cherian" userId="d6c2a3bac2656267" providerId="LiveId" clId="{3EB84577-FBDF-485E-8351-5B7724AB6672}" dt="2021-05-28T16:29:29.229" v="1157" actId="255"/>
        <pc:sldMkLst>
          <pc:docMk/>
          <pc:sldMk cId="2372544120" sldId="278"/>
        </pc:sldMkLst>
        <pc:spChg chg="add del mod ord">
          <ac:chgData name="shijin tom cherian" userId="d6c2a3bac2656267" providerId="LiveId" clId="{3EB84577-FBDF-485E-8351-5B7724AB6672}" dt="2021-05-28T16:14:54.474" v="1011" actId="700"/>
          <ac:spMkLst>
            <pc:docMk/>
            <pc:sldMk cId="2372544120" sldId="278"/>
            <ac:spMk id="2" creationId="{367839BB-4E97-469C-BE19-55D0FFA59D70}"/>
          </ac:spMkLst>
        </pc:spChg>
        <pc:spChg chg="add mod ord">
          <ac:chgData name="shijin tom cherian" userId="d6c2a3bac2656267" providerId="LiveId" clId="{3EB84577-FBDF-485E-8351-5B7724AB6672}" dt="2021-05-28T16:17:40.298" v="1045" actId="14100"/>
          <ac:spMkLst>
            <pc:docMk/>
            <pc:sldMk cId="2372544120" sldId="278"/>
            <ac:spMk id="3" creationId="{AA7B86D3-F99E-4A8A-BBEB-D73558D211B2}"/>
          </ac:spMkLst>
        </pc:spChg>
        <pc:spChg chg="add mod ord">
          <ac:chgData name="shijin tom cherian" userId="d6c2a3bac2656267" providerId="LiveId" clId="{3EB84577-FBDF-485E-8351-5B7724AB6672}" dt="2021-05-28T16:28:55.598" v="1155" actId="20577"/>
          <ac:spMkLst>
            <pc:docMk/>
            <pc:sldMk cId="2372544120" sldId="278"/>
            <ac:spMk id="4" creationId="{5F0546D8-6300-445B-B542-13BDE1A50C58}"/>
          </ac:spMkLst>
        </pc:spChg>
        <pc:spChg chg="add del mod">
          <ac:chgData name="shijin tom cherian" userId="d6c2a3bac2656267" providerId="LiveId" clId="{3EB84577-FBDF-485E-8351-5B7724AB6672}" dt="2021-05-28T16:16:33.378" v="1040"/>
          <ac:spMkLst>
            <pc:docMk/>
            <pc:sldMk cId="2372544120" sldId="278"/>
            <ac:spMk id="5" creationId="{7C6C022C-112A-443F-B158-AA886B4F5ACE}"/>
          </ac:spMkLst>
        </pc:spChg>
        <pc:spChg chg="add mod">
          <ac:chgData name="shijin tom cherian" userId="d6c2a3bac2656267" providerId="LiveId" clId="{3EB84577-FBDF-485E-8351-5B7724AB6672}" dt="2021-05-28T16:29:29.229" v="1157" actId="255"/>
          <ac:spMkLst>
            <pc:docMk/>
            <pc:sldMk cId="2372544120" sldId="278"/>
            <ac:spMk id="6" creationId="{5F6C77D2-E8CA-4F7D-9FD5-F7CD4CDC9BDC}"/>
          </ac:spMkLst>
        </pc:spChg>
        <pc:picChg chg="add del mod">
          <ac:chgData name="shijin tom cherian" userId="d6c2a3bac2656267" providerId="LiveId" clId="{3EB84577-FBDF-485E-8351-5B7724AB6672}" dt="2021-05-28T16:25:35.348" v="1047" actId="21"/>
          <ac:picMkLst>
            <pc:docMk/>
            <pc:sldMk cId="2372544120" sldId="278"/>
            <ac:picMk id="8" creationId="{3DF67F4B-93BA-4569-9651-F0CD90CF561D}"/>
          </ac:picMkLst>
        </pc:picChg>
        <pc:picChg chg="add mod">
          <ac:chgData name="shijin tom cherian" userId="d6c2a3bac2656267" providerId="LiveId" clId="{3EB84577-FBDF-485E-8351-5B7724AB6672}" dt="2021-05-28T16:27:03.700" v="1057" actId="14100"/>
          <ac:picMkLst>
            <pc:docMk/>
            <pc:sldMk cId="2372544120" sldId="278"/>
            <ac:picMk id="10" creationId="{D4FDD4F3-FCA5-4B48-BC48-FF11D94F2A0A}"/>
          </ac:picMkLst>
        </pc:picChg>
      </pc:sldChg>
      <pc:sldChg chg="addSp delSp modSp new mod">
        <pc:chgData name="shijin tom cherian" userId="d6c2a3bac2656267" providerId="LiveId" clId="{3EB84577-FBDF-485E-8351-5B7724AB6672}" dt="2021-05-29T06:29:17.572" v="1468" actId="21"/>
        <pc:sldMkLst>
          <pc:docMk/>
          <pc:sldMk cId="2355506135" sldId="279"/>
        </pc:sldMkLst>
        <pc:spChg chg="mod">
          <ac:chgData name="shijin tom cherian" userId="d6c2a3bac2656267" providerId="LiveId" clId="{3EB84577-FBDF-485E-8351-5B7724AB6672}" dt="2021-05-29T06:27:19.453" v="1459" actId="14100"/>
          <ac:spMkLst>
            <pc:docMk/>
            <pc:sldMk cId="2355506135" sldId="279"/>
            <ac:spMk id="2" creationId="{7926ABB5-FF9E-4F31-866A-885950FA331D}"/>
          </ac:spMkLst>
        </pc:spChg>
        <pc:spChg chg="add mod">
          <ac:chgData name="shijin tom cherian" userId="d6c2a3bac2656267" providerId="LiveId" clId="{3EB84577-FBDF-485E-8351-5B7724AB6672}" dt="2021-05-29T06:27:39.352" v="1461" actId="14100"/>
          <ac:spMkLst>
            <pc:docMk/>
            <pc:sldMk cId="2355506135" sldId="279"/>
            <ac:spMk id="4" creationId="{F78A3EE1-6A10-4DB5-921F-48092DB93FF7}"/>
          </ac:spMkLst>
        </pc:spChg>
        <pc:spChg chg="add del mod">
          <ac:chgData name="shijin tom cherian" userId="d6c2a3bac2656267" providerId="LiveId" clId="{3EB84577-FBDF-485E-8351-5B7724AB6672}" dt="2021-05-29T06:29:17.572" v="1468" actId="21"/>
          <ac:spMkLst>
            <pc:docMk/>
            <pc:sldMk cId="2355506135" sldId="279"/>
            <ac:spMk id="7" creationId="{D56FF851-BCBB-4C0D-A056-5D7EB12F5585}"/>
          </ac:spMkLst>
        </pc:spChg>
        <pc:picChg chg="add mod">
          <ac:chgData name="shijin tom cherian" userId="d6c2a3bac2656267" providerId="LiveId" clId="{3EB84577-FBDF-485E-8351-5B7724AB6672}" dt="2021-05-29T06:29:07.991" v="1466" actId="1076"/>
          <ac:picMkLst>
            <pc:docMk/>
            <pc:sldMk cId="2355506135" sldId="279"/>
            <ac:picMk id="6" creationId="{C320BEE9-41AA-445B-A769-287A83061BD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5/29/2021</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2.jpg>
</file>

<file path=ppt/media/image3.jp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5/29/2021</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BA5BD7-F043-4D1B-AA17-CD412FC534DE}" type="slidenum">
              <a:rPr lang="en-US" smtClean="0"/>
              <a:t>5</a:t>
            </a:fld>
            <a:endParaRPr lang="en-US"/>
          </a:p>
        </p:txBody>
      </p:sp>
    </p:spTree>
    <p:extLst>
      <p:ext uri="{BB962C8B-B14F-4D97-AF65-F5344CB8AC3E}">
        <p14:creationId xmlns:p14="http://schemas.microsoft.com/office/powerpoint/2010/main" val="4117229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5/29/2021</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5/29/2021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5/29/2021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5/29/2021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5/29/2021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5/29/2021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5/29/2021</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5/29/2021</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5/29/2021</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5/29/2021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5/29/2021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5/29/2021</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federicabertoni.com/iot-forensics/"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ommons.wikimedia.org/wiki/File:Max232.jpg" TargetMode="External"/><Relationship Id="rId2" Type="http://schemas.openxmlformats.org/officeDocument/2006/relationships/image" Target="../media/image5.jpg"/><Relationship Id="rId1" Type="http://schemas.openxmlformats.org/officeDocument/2006/relationships/slideLayout" Target="../slideLayouts/slideLayout7.xml"/><Relationship Id="rId5" Type="http://schemas.openxmlformats.org/officeDocument/2006/relationships/hyperlink" Target="http://www.open-electronics.org/small-breakout-for-sim900-gsm-module/" TargetMode="External"/><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3" Type="http://schemas.openxmlformats.org/officeDocument/2006/relationships/hyperlink" Target="http://www.electronics-lab.com/project/using-the-ble-functionality-of-the-esp32/" TargetMode="External"/><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electronics.stackexchange.com/questions/161133/why-do-we-prefer-zero-crossing-optotriacs-for-driving-triacs" TargetMode="External"/><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hyperlink" Target="http://superuser.com/questions/1183858/would-an-ethernet-spliter-work-for-two-devices-that-wont-get-used-at-the-same-t" TargetMode="External"/><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3" Type="http://schemas.openxmlformats.org/officeDocument/2006/relationships/hyperlink" Target="https://geobrava.wordpress.com/2016/05/03/how-wireless-technology-is-evolving-for-iot-applications/" TargetMode="External"/><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www.electronics-lab.com/household-instruments-power-consumption-iot-meter-anti-theft-feature/" TargetMode="External"/><Relationship Id="rId2" Type="http://schemas.openxmlformats.org/officeDocument/2006/relationships/image" Target="../media/image11.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hyperlink" Target="https://www.jeffreykopcak.com/2014/03/17/dongle-bits-raspberry-pi-and-arduino/" TargetMode="External"/><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hyperlink" Target="https://creativecommons.org/licenses/by-nc/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25860" y="116632"/>
            <a:ext cx="9289032" cy="2016225"/>
          </a:xfrm>
        </p:spPr>
        <p:txBody>
          <a:bodyPr/>
          <a:lstStyle/>
          <a:p>
            <a:r>
              <a:rPr lang="en-US" dirty="0"/>
              <a:t>IOT BASED SMART ELECTRICITY ENERGY METER</a:t>
            </a:r>
          </a:p>
        </p:txBody>
      </p:sp>
      <p:sp>
        <p:nvSpPr>
          <p:cNvPr id="4" name="Subtitle 4">
            <a:extLst>
              <a:ext uri="{FF2B5EF4-FFF2-40B4-BE49-F238E27FC236}">
                <a16:creationId xmlns:a16="http://schemas.microsoft.com/office/drawing/2014/main" id="{DCCBD0F0-BCA7-4253-8018-F8DF8AE9F560}"/>
              </a:ext>
            </a:extLst>
          </p:cNvPr>
          <p:cNvSpPr>
            <a:spLocks noGrp="1"/>
          </p:cNvSpPr>
          <p:nvPr>
            <p:ph type="subTitle" idx="1"/>
          </p:nvPr>
        </p:nvSpPr>
        <p:spPr>
          <a:xfrm rot="10800000" flipV="1">
            <a:off x="7894612" y="4509121"/>
            <a:ext cx="3168352" cy="576064"/>
          </a:xfrm>
        </p:spPr>
        <p:txBody>
          <a:bodyPr>
            <a:normAutofit fontScale="70000" lnSpcReduction="20000"/>
          </a:bodyPr>
          <a:lstStyle/>
          <a:p>
            <a:r>
              <a:rPr lang="en-US" dirty="0"/>
              <a:t>SHIJIN TOM CHERIAN</a:t>
            </a:r>
          </a:p>
          <a:p>
            <a:r>
              <a:rPr lang="en-US" dirty="0"/>
              <a:t>S2 A</a:t>
            </a:r>
          </a:p>
        </p:txBody>
      </p:sp>
      <p:pic>
        <p:nvPicPr>
          <p:cNvPr id="6" name="Picture 5">
            <a:extLst>
              <a:ext uri="{FF2B5EF4-FFF2-40B4-BE49-F238E27FC236}">
                <a16:creationId xmlns:a16="http://schemas.microsoft.com/office/drawing/2014/main" id="{ABD5F852-F17E-4B10-9F85-00D3800E2F0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998068" y="2276872"/>
            <a:ext cx="4330452" cy="2887892"/>
          </a:xfrm>
          <a:prstGeom prst="rect">
            <a:avLst/>
          </a:prstGeom>
        </p:spPr>
      </p:pic>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D6B4208-3EF1-4E0E-B19D-9566899D76A6}"/>
              </a:ext>
            </a:extLst>
          </p:cNvPr>
          <p:cNvSpPr txBox="1"/>
          <p:nvPr/>
        </p:nvSpPr>
        <p:spPr>
          <a:xfrm>
            <a:off x="909836" y="476672"/>
            <a:ext cx="7344816" cy="6247864"/>
          </a:xfrm>
          <a:prstGeom prst="rect">
            <a:avLst/>
          </a:prstGeom>
          <a:noFill/>
        </p:spPr>
        <p:txBody>
          <a:bodyPr wrap="square">
            <a:spAutoFit/>
          </a:bodyPr>
          <a:lstStyle/>
          <a:p>
            <a:r>
              <a:rPr lang="en-US" sz="2000" u="sng" dirty="0"/>
              <a:t>MAX 232</a:t>
            </a:r>
            <a:r>
              <a:rPr lang="en-US" sz="2000" dirty="0"/>
              <a:t>: </a:t>
            </a:r>
          </a:p>
          <a:p>
            <a:r>
              <a:rPr lang="en-US" sz="2000" dirty="0"/>
              <a:t>We are using MAX 232 for serial communication with the components that are GSM module and Wi-Fi module MAX232 is used to provide TTL to the components as per the requirement. GSM needs TTL so it is connected to Arduino through MAX232. Some Wi-Fi module doesn’t require TTL because it’s already build in it and some may require based on its working.</a:t>
            </a:r>
          </a:p>
          <a:p>
            <a:endParaRPr lang="en-US" sz="2000" dirty="0"/>
          </a:p>
          <a:p>
            <a:endParaRPr lang="en-US" sz="2000" dirty="0"/>
          </a:p>
          <a:p>
            <a:endParaRPr lang="en-US" sz="2000" dirty="0"/>
          </a:p>
          <a:p>
            <a:r>
              <a:rPr lang="en-US" sz="2000" dirty="0"/>
              <a:t> </a:t>
            </a:r>
            <a:r>
              <a:rPr lang="en-US" sz="2000" u="sng" dirty="0"/>
              <a:t>GSM MODULE (SIM900</a:t>
            </a:r>
            <a:r>
              <a:rPr lang="en-US" sz="2000" dirty="0"/>
              <a:t>):</a:t>
            </a:r>
          </a:p>
          <a:p>
            <a:r>
              <a:rPr lang="en-US" sz="2000" dirty="0"/>
              <a:t> GSM stands for Global System for Mobile communication. It is widely used mobile communication modem system in the world. GSM is an open and digital cellular technology used for transmitting mobile voice and data services operates at the 850MHZ, 900MHZ, 1800MHZ, 1900MHZ frequency bands. It has ability to carry 64kbps to 120Mbps of data rates. In our system GSM is used to send the notification of threshold reaching to consumer and for sending message of total consumption of unit with cost to the service provider and consumer. </a:t>
            </a:r>
            <a:endParaRPr lang="en-IN" sz="2000" dirty="0"/>
          </a:p>
        </p:txBody>
      </p:sp>
      <p:pic>
        <p:nvPicPr>
          <p:cNvPr id="8" name="Picture 7">
            <a:extLst>
              <a:ext uri="{FF2B5EF4-FFF2-40B4-BE49-F238E27FC236}">
                <a16:creationId xmlns:a16="http://schemas.microsoft.com/office/drawing/2014/main" id="{4E5C01CE-FE03-454E-8267-64D28E97961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flipV="1">
            <a:off x="693811" y="-73005522"/>
            <a:ext cx="96397357" cy="72298018"/>
          </a:xfrm>
          <a:prstGeom prst="rect">
            <a:avLst/>
          </a:prstGeom>
        </p:spPr>
      </p:pic>
      <p:pic>
        <p:nvPicPr>
          <p:cNvPr id="11" name="Picture 10">
            <a:extLst>
              <a:ext uri="{FF2B5EF4-FFF2-40B4-BE49-F238E27FC236}">
                <a16:creationId xmlns:a16="http://schemas.microsoft.com/office/drawing/2014/main" id="{71A42A2A-F260-43C9-9773-060276399C9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542684" y="379147"/>
            <a:ext cx="3080800" cy="1648976"/>
          </a:xfrm>
          <a:prstGeom prst="rect">
            <a:avLst/>
          </a:prstGeom>
        </p:spPr>
      </p:pic>
      <p:pic>
        <p:nvPicPr>
          <p:cNvPr id="14" name="Picture 13">
            <a:extLst>
              <a:ext uri="{FF2B5EF4-FFF2-40B4-BE49-F238E27FC236}">
                <a16:creationId xmlns:a16="http://schemas.microsoft.com/office/drawing/2014/main" id="{2F088A17-0F78-42A5-8212-03E95C15725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8974732" y="3630401"/>
            <a:ext cx="2440678" cy="2745763"/>
          </a:xfrm>
          <a:prstGeom prst="rect">
            <a:avLst/>
          </a:prstGeom>
        </p:spPr>
      </p:pic>
    </p:spTree>
    <p:extLst>
      <p:ext uri="{BB962C8B-B14F-4D97-AF65-F5344CB8AC3E}">
        <p14:creationId xmlns:p14="http://schemas.microsoft.com/office/powerpoint/2010/main" val="2319046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2199128-695F-43C1-B43C-070773CB7B96}"/>
              </a:ext>
            </a:extLst>
          </p:cNvPr>
          <p:cNvSpPr txBox="1"/>
          <p:nvPr/>
        </p:nvSpPr>
        <p:spPr>
          <a:xfrm>
            <a:off x="931912" y="612844"/>
            <a:ext cx="7504609" cy="5940088"/>
          </a:xfrm>
          <a:prstGeom prst="rect">
            <a:avLst/>
          </a:prstGeom>
          <a:noFill/>
        </p:spPr>
        <p:txBody>
          <a:bodyPr wrap="square">
            <a:spAutoFit/>
          </a:bodyPr>
          <a:lstStyle/>
          <a:p>
            <a:r>
              <a:rPr lang="en-US" sz="2000" u="sng" dirty="0"/>
              <a:t>Wi-Fi MODULE (ESP8266</a:t>
            </a:r>
            <a:r>
              <a:rPr lang="en-US" sz="2000" dirty="0"/>
              <a:t>):</a:t>
            </a:r>
          </a:p>
          <a:p>
            <a:r>
              <a:rPr lang="en-US" sz="2000" dirty="0"/>
              <a:t> Wi-Fi stands for Wireless Fidelity. We are using Wi-Fi which acts as heart for IoT. Through Wi-Fi the consumer can set changes in threshold value, he can ON and OFF the energy meter. Time to time the readings of units and cost are displayed on webpage. Consumer can accesses the Arduino board and meter with help of Wi-Fi. </a:t>
            </a:r>
          </a:p>
          <a:p>
            <a:endParaRPr lang="en-US" sz="2000" dirty="0"/>
          </a:p>
          <a:p>
            <a:endParaRPr lang="en-US" sz="2000" dirty="0"/>
          </a:p>
          <a:p>
            <a:r>
              <a:rPr lang="en-US" sz="2000" u="sng" dirty="0"/>
              <a:t> WEBPAGE (HTML</a:t>
            </a:r>
            <a:r>
              <a:rPr lang="en-US" sz="2000" dirty="0"/>
              <a:t>):</a:t>
            </a:r>
          </a:p>
          <a:p>
            <a:r>
              <a:rPr lang="en-US" sz="2000" dirty="0"/>
              <a:t> We designed webpage for operating Arduino and Energy Meter with the help of HTML. HTML stands for Hypertext Markup Language. It is a standard markup language for creating web pages and web applications with Cascading Style Sheets (CSS) and JAVA scripts it forms a triad of cornerstone technologies for World Wide Web. Web browser receives HTML documents from a Webserver or from local storage and render them into multimedia web pages. HTML describes the structure of web page semantically and originally included cues for the appearance of the document. HTML elements are the building blocks of HTML pages</a:t>
            </a:r>
            <a:endParaRPr lang="en-IN" sz="2000" dirty="0"/>
          </a:p>
        </p:txBody>
      </p:sp>
      <p:pic>
        <p:nvPicPr>
          <p:cNvPr id="11" name="Picture 10">
            <a:extLst>
              <a:ext uri="{FF2B5EF4-FFF2-40B4-BE49-F238E27FC236}">
                <a16:creationId xmlns:a16="http://schemas.microsoft.com/office/drawing/2014/main" id="{4553B8E6-AC08-41FD-B010-30B9D944062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flipH="1">
            <a:off x="8330716" y="260648"/>
            <a:ext cx="3380319" cy="2254673"/>
          </a:xfrm>
          <a:prstGeom prst="rect">
            <a:avLst/>
          </a:prstGeom>
        </p:spPr>
      </p:pic>
    </p:spTree>
    <p:extLst>
      <p:ext uri="{BB962C8B-B14F-4D97-AF65-F5344CB8AC3E}">
        <p14:creationId xmlns:p14="http://schemas.microsoft.com/office/powerpoint/2010/main" val="3480339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1AA6717-1046-40FF-A7C2-2FBD1BCEB9CA}"/>
              </a:ext>
            </a:extLst>
          </p:cNvPr>
          <p:cNvSpPr txBox="1"/>
          <p:nvPr/>
        </p:nvSpPr>
        <p:spPr>
          <a:xfrm>
            <a:off x="1053852" y="404664"/>
            <a:ext cx="7488832" cy="1323439"/>
          </a:xfrm>
          <a:prstGeom prst="rect">
            <a:avLst/>
          </a:prstGeom>
          <a:noFill/>
        </p:spPr>
        <p:txBody>
          <a:bodyPr wrap="square">
            <a:spAutoFit/>
          </a:bodyPr>
          <a:lstStyle/>
          <a:p>
            <a:r>
              <a:rPr lang="en-US" sz="2000" u="sng" dirty="0"/>
              <a:t>DRIVER CIRCUIT (moc3071): </a:t>
            </a:r>
          </a:p>
          <a:p>
            <a:r>
              <a:rPr lang="en-US" sz="2000" dirty="0"/>
              <a:t>. It is a 6 pin device known as </a:t>
            </a:r>
            <a:r>
              <a:rPr lang="en-US" sz="2000" dirty="0" err="1"/>
              <a:t>opto</a:t>
            </a:r>
            <a:r>
              <a:rPr lang="en-US" sz="2000" dirty="0"/>
              <a:t> coupler or </a:t>
            </a:r>
            <a:r>
              <a:rPr lang="en-US" sz="2000" dirty="0" err="1"/>
              <a:t>opto</a:t>
            </a:r>
            <a:r>
              <a:rPr lang="en-US" sz="2000" dirty="0"/>
              <a:t> isolator. </a:t>
            </a:r>
          </a:p>
          <a:p>
            <a:r>
              <a:rPr lang="en-US" sz="2000" dirty="0"/>
              <a:t>. In our project we are using this </a:t>
            </a:r>
            <a:r>
              <a:rPr lang="en-US" sz="2000" dirty="0" err="1"/>
              <a:t>opto</a:t>
            </a:r>
            <a:r>
              <a:rPr lang="en-US" sz="2000" dirty="0"/>
              <a:t> coupler to cut off the AC load. </a:t>
            </a:r>
          </a:p>
          <a:p>
            <a:r>
              <a:rPr lang="en-US" sz="2000" dirty="0"/>
              <a:t>. It is connected to the SSR to cut off the AC load</a:t>
            </a:r>
            <a:endParaRPr lang="en-IN" sz="2000" dirty="0"/>
          </a:p>
        </p:txBody>
      </p:sp>
      <p:sp>
        <p:nvSpPr>
          <p:cNvPr id="5" name="TextBox 4">
            <a:extLst>
              <a:ext uri="{FF2B5EF4-FFF2-40B4-BE49-F238E27FC236}">
                <a16:creationId xmlns:a16="http://schemas.microsoft.com/office/drawing/2014/main" id="{A962ED0F-7C44-47FE-8431-43303017E67B}"/>
              </a:ext>
            </a:extLst>
          </p:cNvPr>
          <p:cNvSpPr txBox="1"/>
          <p:nvPr/>
        </p:nvSpPr>
        <p:spPr>
          <a:xfrm>
            <a:off x="1053852" y="2047443"/>
            <a:ext cx="7488832" cy="4401205"/>
          </a:xfrm>
          <a:prstGeom prst="rect">
            <a:avLst/>
          </a:prstGeom>
          <a:noFill/>
        </p:spPr>
        <p:txBody>
          <a:bodyPr wrap="square">
            <a:spAutoFit/>
          </a:bodyPr>
          <a:lstStyle/>
          <a:p>
            <a:endParaRPr lang="en-US" sz="2000" dirty="0"/>
          </a:p>
          <a:p>
            <a:endParaRPr lang="en-US" sz="2000" dirty="0"/>
          </a:p>
          <a:p>
            <a:r>
              <a:rPr lang="en-US" sz="2000" dirty="0"/>
              <a:t> </a:t>
            </a:r>
            <a:r>
              <a:rPr lang="en-US" sz="2000" u="sng" dirty="0"/>
              <a:t>SWITCHING DEVICE</a:t>
            </a:r>
            <a:r>
              <a:rPr lang="en-US" sz="2000" dirty="0"/>
              <a:t>:</a:t>
            </a:r>
          </a:p>
          <a:p>
            <a:r>
              <a:rPr lang="en-US" sz="2000" dirty="0"/>
              <a:t> In our system we are using SSR as switching device even though we can use RELAY because SSR is highly advantageous. We are using switching device to switch the energy meter. For ON and OFF purpose of meter we are using switching block. SSR stands for SOLID STATE RELAY. Why SSR instead of RELAY?  Both are used as AC switching device, but if switching speed is high than SSR is suitable, if switching speed is slow than RELAY is used.  Relay life decreases as number of usage time increases, but in SSR there is no change.  For driving RELAY, current or power required is more comparatively to SSR.  For switching SSR requires 15amp, whereas RELAY needs (30amp,50amp,90amp) as per requirement.</a:t>
            </a:r>
            <a:endParaRPr lang="en-IN" sz="2000" dirty="0"/>
          </a:p>
        </p:txBody>
      </p:sp>
      <p:pic>
        <p:nvPicPr>
          <p:cNvPr id="10" name="Picture 9">
            <a:extLst>
              <a:ext uri="{FF2B5EF4-FFF2-40B4-BE49-F238E27FC236}">
                <a16:creationId xmlns:a16="http://schemas.microsoft.com/office/drawing/2014/main" id="{6FCCEC45-FAAA-44CB-A41F-E70FA4B9426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974732" y="260648"/>
            <a:ext cx="2555143" cy="2200602"/>
          </a:xfrm>
          <a:prstGeom prst="rect">
            <a:avLst/>
          </a:prstGeom>
        </p:spPr>
      </p:pic>
      <p:pic>
        <p:nvPicPr>
          <p:cNvPr id="13" name="Picture 12">
            <a:extLst>
              <a:ext uri="{FF2B5EF4-FFF2-40B4-BE49-F238E27FC236}">
                <a16:creationId xmlns:a16="http://schemas.microsoft.com/office/drawing/2014/main" id="{C23ADA5A-C60E-4C8A-9A24-851BADD78056}"/>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8758708" y="3606081"/>
            <a:ext cx="3257100" cy="2377683"/>
          </a:xfrm>
          <a:prstGeom prst="rect">
            <a:avLst/>
          </a:prstGeom>
        </p:spPr>
      </p:pic>
    </p:spTree>
    <p:extLst>
      <p:ext uri="{BB962C8B-B14F-4D97-AF65-F5344CB8AC3E}">
        <p14:creationId xmlns:p14="http://schemas.microsoft.com/office/powerpoint/2010/main" val="2393772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5F098-3355-4802-B995-EB7689D8CF40}"/>
              </a:ext>
            </a:extLst>
          </p:cNvPr>
          <p:cNvSpPr>
            <a:spLocks noGrp="1"/>
          </p:cNvSpPr>
          <p:nvPr>
            <p:ph type="title"/>
          </p:nvPr>
        </p:nvSpPr>
        <p:spPr>
          <a:xfrm>
            <a:off x="981844" y="260648"/>
            <a:ext cx="4299465" cy="778099"/>
          </a:xfrm>
        </p:spPr>
        <p:txBody>
          <a:bodyPr>
            <a:normAutofit fontScale="90000"/>
          </a:bodyPr>
          <a:lstStyle/>
          <a:p>
            <a:r>
              <a:rPr lang="en-US" u="sng" dirty="0"/>
              <a:t>BODY</a:t>
            </a:r>
            <a:br>
              <a:rPr lang="en-US" u="sng" dirty="0"/>
            </a:br>
            <a:endParaRPr lang="en-IN" u="sng" dirty="0"/>
          </a:p>
        </p:txBody>
      </p:sp>
      <p:sp>
        <p:nvSpPr>
          <p:cNvPr id="4" name="TextBox 3">
            <a:extLst>
              <a:ext uri="{FF2B5EF4-FFF2-40B4-BE49-F238E27FC236}">
                <a16:creationId xmlns:a16="http://schemas.microsoft.com/office/drawing/2014/main" id="{4BF46066-0D96-4D3C-894B-10E17B7A3FF5}"/>
              </a:ext>
            </a:extLst>
          </p:cNvPr>
          <p:cNvSpPr txBox="1"/>
          <p:nvPr/>
        </p:nvSpPr>
        <p:spPr>
          <a:xfrm>
            <a:off x="837828" y="982176"/>
            <a:ext cx="7776864" cy="5262979"/>
          </a:xfrm>
          <a:prstGeom prst="rect">
            <a:avLst/>
          </a:prstGeom>
          <a:noFill/>
        </p:spPr>
        <p:txBody>
          <a:bodyPr wrap="square">
            <a:spAutoFit/>
          </a:bodyPr>
          <a:lstStyle/>
          <a:p>
            <a:r>
              <a:rPr lang="en-US" u="sng" dirty="0"/>
              <a:t>OVERVIEW OF INTERNET OF THINGS</a:t>
            </a:r>
            <a:r>
              <a:rPr lang="en-US" dirty="0"/>
              <a:t> :</a:t>
            </a:r>
          </a:p>
          <a:p>
            <a:r>
              <a:rPr lang="en-US" dirty="0"/>
              <a:t> The IoT allows objects to be sensed or controlled remotely across existing network infrastructure, creating opportunities for more direct integration of the physical world into computer-based systems, and resulting in improved efficiency, accuracy and economic benefit in addition to reduced human intervention. When IoT is augmented with sensors and actuators, the technology becomes an instance of the more general class of </a:t>
            </a:r>
            <a:r>
              <a:rPr lang="en-US" dirty="0" err="1"/>
              <a:t>cyberphysical</a:t>
            </a:r>
            <a:r>
              <a:rPr lang="en-US" dirty="0"/>
              <a:t> system, which also encompasses technologies such as smart grids, virtual power plants, smart homes and smart cities. Each thing is uniquely identified through its embedded computing system but is able to interoperate within the existing internet infrastructure</a:t>
            </a:r>
            <a:endParaRPr lang="en-IN" dirty="0"/>
          </a:p>
        </p:txBody>
      </p:sp>
      <p:pic>
        <p:nvPicPr>
          <p:cNvPr id="6" name="Picture 5">
            <a:extLst>
              <a:ext uri="{FF2B5EF4-FFF2-40B4-BE49-F238E27FC236}">
                <a16:creationId xmlns:a16="http://schemas.microsoft.com/office/drawing/2014/main" id="{94DF4BA3-87A8-4A45-B9BD-EC321F8B963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758708" y="2041212"/>
            <a:ext cx="3240782" cy="2775573"/>
          </a:xfrm>
          <a:prstGeom prst="rect">
            <a:avLst/>
          </a:prstGeom>
        </p:spPr>
      </p:pic>
    </p:spTree>
    <p:extLst>
      <p:ext uri="{BB962C8B-B14F-4D97-AF65-F5344CB8AC3E}">
        <p14:creationId xmlns:p14="http://schemas.microsoft.com/office/powerpoint/2010/main" val="102788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55846-F385-4A17-A5AE-A991BA3E9743}"/>
              </a:ext>
            </a:extLst>
          </p:cNvPr>
          <p:cNvSpPr>
            <a:spLocks noGrp="1"/>
          </p:cNvSpPr>
          <p:nvPr>
            <p:ph type="title"/>
          </p:nvPr>
        </p:nvSpPr>
        <p:spPr>
          <a:xfrm>
            <a:off x="1197868" y="188640"/>
            <a:ext cx="10597540" cy="5962675"/>
          </a:xfrm>
        </p:spPr>
        <p:txBody>
          <a:bodyPr>
            <a:normAutofit/>
          </a:bodyPr>
          <a:lstStyle/>
          <a:p>
            <a:r>
              <a:rPr lang="en-US" sz="2800" u="sng" dirty="0"/>
              <a:t>Why ARDUINO board than other controller? </a:t>
            </a:r>
            <a:br>
              <a:rPr lang="en-US" sz="2800" u="sng" dirty="0"/>
            </a:br>
            <a:br>
              <a:rPr lang="en-US" sz="2800" u="sng" dirty="0"/>
            </a:br>
            <a:r>
              <a:rPr lang="en-US" sz="2800" dirty="0"/>
              <a:t>Well known, controllers to us are 8051, pic 16f/18f, ARM7, msp430, other latest boards like Intel Galileo Gen 2 etc. Out of all these ARDUINO is the best. </a:t>
            </a:r>
            <a:br>
              <a:rPr lang="en-US" sz="2800" dirty="0"/>
            </a:br>
            <a:r>
              <a:rPr lang="en-US" sz="2800" dirty="0"/>
              <a:t>.We require two UARTS, but pic 16f/18f and 8051 has only one UART.  Whereas ARDUINO has two UARTS as required, one in hardware and other in software. </a:t>
            </a:r>
            <a:br>
              <a:rPr lang="en-US" sz="2800" dirty="0"/>
            </a:br>
            <a:r>
              <a:rPr lang="en-US" sz="2800" dirty="0"/>
              <a:t>. Msp430 has 3 UARTS but it is very costly than ARDUINO. </a:t>
            </a:r>
            <a:br>
              <a:rPr lang="en-US" sz="2800" dirty="0"/>
            </a:br>
            <a:r>
              <a:rPr lang="en-US" sz="2800" dirty="0"/>
              <a:t>.ARDUINO is even less in cost as compared to other controller. </a:t>
            </a:r>
            <a:br>
              <a:rPr lang="en-US" sz="2800" dirty="0"/>
            </a:br>
            <a:r>
              <a:rPr lang="en-US" sz="2800" dirty="0"/>
              <a:t>.Other boards like Intel Galileo gen 2 are very </a:t>
            </a:r>
            <a:r>
              <a:rPr lang="en-US" sz="2800" dirty="0" err="1"/>
              <a:t>very</a:t>
            </a:r>
            <a:r>
              <a:rPr lang="en-US" sz="2800" dirty="0"/>
              <a:t> costly and complex to handle. </a:t>
            </a:r>
            <a:br>
              <a:rPr lang="en-US" sz="2800" dirty="0"/>
            </a:br>
            <a:r>
              <a:rPr lang="en-US" sz="2800" dirty="0"/>
              <a:t> .The best part of Arduino usage is that its programming is very easy as compared to other devices. </a:t>
            </a:r>
            <a:br>
              <a:rPr lang="en-US" sz="2800" dirty="0"/>
            </a:br>
            <a:r>
              <a:rPr lang="en-US" sz="2800" dirty="0"/>
              <a:t>.For the new start by students it’s very feasible and easy to use.</a:t>
            </a:r>
            <a:endParaRPr lang="en-IN" sz="2800" dirty="0"/>
          </a:p>
        </p:txBody>
      </p:sp>
    </p:spTree>
    <p:extLst>
      <p:ext uri="{BB962C8B-B14F-4D97-AF65-F5344CB8AC3E}">
        <p14:creationId xmlns:p14="http://schemas.microsoft.com/office/powerpoint/2010/main" val="1638080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6ABB5-FF9E-4F31-866A-885950FA331D}"/>
              </a:ext>
            </a:extLst>
          </p:cNvPr>
          <p:cNvSpPr>
            <a:spLocks noGrp="1"/>
          </p:cNvSpPr>
          <p:nvPr>
            <p:ph type="title"/>
          </p:nvPr>
        </p:nvSpPr>
        <p:spPr>
          <a:xfrm>
            <a:off x="837828" y="185079"/>
            <a:ext cx="8568952" cy="2520107"/>
          </a:xfrm>
        </p:spPr>
        <p:txBody>
          <a:bodyPr>
            <a:normAutofit fontScale="90000"/>
          </a:bodyPr>
          <a:lstStyle/>
          <a:p>
            <a:r>
              <a:rPr lang="en-US" u="sng" dirty="0"/>
              <a:t>EQUATIONS AND MATHEMATICAL CALCULATION</a:t>
            </a:r>
            <a:r>
              <a:rPr lang="en-US" dirty="0"/>
              <a:t>:</a:t>
            </a:r>
            <a:br>
              <a:rPr lang="en-US" dirty="0"/>
            </a:br>
            <a:br>
              <a:rPr lang="en-US" dirty="0"/>
            </a:br>
            <a:r>
              <a:rPr lang="en-US" dirty="0"/>
              <a:t> </a:t>
            </a:r>
            <a:r>
              <a:rPr lang="en-US" sz="2200" dirty="0"/>
              <a:t>.Our system does not contain very vast and difficult calculations. Usually different meters have different readings.</a:t>
            </a:r>
            <a:br>
              <a:rPr lang="en-US" sz="2200" dirty="0"/>
            </a:br>
            <a:r>
              <a:rPr lang="en-US" sz="2200" dirty="0"/>
              <a:t>. Some have, 1500 blinks = 1 unit Mostly, 3200 blinks = 1 unit depends on manufacturer. In our case 3200 blinks of LED is 1 unit.</a:t>
            </a:r>
            <a:br>
              <a:rPr lang="en-US" sz="2200" dirty="0"/>
            </a:br>
            <a:r>
              <a:rPr lang="en-US" sz="2200" dirty="0"/>
              <a:t> .But for practical purpose, Assumption we made in our system</a:t>
            </a:r>
            <a:endParaRPr lang="en-IN" sz="2200" dirty="0"/>
          </a:p>
        </p:txBody>
      </p:sp>
      <p:sp>
        <p:nvSpPr>
          <p:cNvPr id="4" name="TextBox 3">
            <a:extLst>
              <a:ext uri="{FF2B5EF4-FFF2-40B4-BE49-F238E27FC236}">
                <a16:creationId xmlns:a16="http://schemas.microsoft.com/office/drawing/2014/main" id="{F78A3EE1-6A10-4DB5-921F-48092DB93FF7}"/>
              </a:ext>
            </a:extLst>
          </p:cNvPr>
          <p:cNvSpPr txBox="1"/>
          <p:nvPr/>
        </p:nvSpPr>
        <p:spPr>
          <a:xfrm>
            <a:off x="837828" y="2708747"/>
            <a:ext cx="7776864" cy="3785652"/>
          </a:xfrm>
          <a:prstGeom prst="rect">
            <a:avLst/>
          </a:prstGeom>
          <a:noFill/>
        </p:spPr>
        <p:txBody>
          <a:bodyPr wrap="square">
            <a:spAutoFit/>
          </a:bodyPr>
          <a:lstStyle/>
          <a:p>
            <a:r>
              <a:rPr lang="en-US" sz="2000" dirty="0"/>
              <a:t>5 blinks = 1 unit of power consumption. Let, X = number of blinks of LED Y = number of units of electricity.</a:t>
            </a:r>
          </a:p>
          <a:p>
            <a:r>
              <a:rPr lang="en-US" sz="2000" dirty="0"/>
              <a:t> Z = cost of consumption. Basically,</a:t>
            </a:r>
          </a:p>
          <a:p>
            <a:r>
              <a:rPr lang="en-US" sz="2000" dirty="0"/>
              <a:t> No. of units (Y) = (X/3200) But in our case, Y = (X/5) Assume that 1 unit cost = 5rs. Z = Y * 5rs For Threshold, </a:t>
            </a:r>
          </a:p>
          <a:p>
            <a:r>
              <a:rPr lang="en-US" sz="2000" dirty="0"/>
              <a:t>Assumed threshold set value will be = 5 units for practical. If units reach, Threshold value – 1 unit = 5-1 = 4 units, Notification will be send to consumer, if consumer doesn’t react and increase the threshold value then meter will automatically get OFF. </a:t>
            </a:r>
          </a:p>
          <a:p>
            <a:r>
              <a:rPr lang="en-US" sz="2000" dirty="0"/>
              <a:t>Again to turn it ON consumer has to visit webpage again to increase threshold value. For practical purpose increment and decrement of threshold can be done by +5units or -5units. </a:t>
            </a:r>
            <a:endParaRPr lang="en-IN" sz="2000" dirty="0"/>
          </a:p>
        </p:txBody>
      </p:sp>
      <p:pic>
        <p:nvPicPr>
          <p:cNvPr id="6" name="Picture 5">
            <a:extLst>
              <a:ext uri="{FF2B5EF4-FFF2-40B4-BE49-F238E27FC236}">
                <a16:creationId xmlns:a16="http://schemas.microsoft.com/office/drawing/2014/main" id="{C320BEE9-41AA-445B-A769-287A83061BD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614692" y="2204864"/>
            <a:ext cx="3463024" cy="1947951"/>
          </a:xfrm>
          <a:prstGeom prst="rect">
            <a:avLst/>
          </a:prstGeom>
        </p:spPr>
      </p:pic>
    </p:spTree>
    <p:extLst>
      <p:ext uri="{BB962C8B-B14F-4D97-AF65-F5344CB8AC3E}">
        <p14:creationId xmlns:p14="http://schemas.microsoft.com/office/powerpoint/2010/main" val="2355506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F860E-CFBA-4D25-AE76-681D614B56C9}"/>
              </a:ext>
            </a:extLst>
          </p:cNvPr>
          <p:cNvSpPr>
            <a:spLocks noGrp="1"/>
          </p:cNvSpPr>
          <p:nvPr>
            <p:ph type="title"/>
          </p:nvPr>
        </p:nvSpPr>
        <p:spPr>
          <a:xfrm>
            <a:off x="1125860" y="836712"/>
            <a:ext cx="10360501" cy="1223963"/>
          </a:xfrm>
        </p:spPr>
        <p:txBody>
          <a:bodyPr>
            <a:noAutofit/>
          </a:bodyPr>
          <a:lstStyle/>
          <a:p>
            <a:r>
              <a:rPr lang="en-US" sz="2800" u="sng" dirty="0"/>
              <a:t>RESULT</a:t>
            </a:r>
            <a:br>
              <a:rPr lang="en-US" sz="2800" u="sng" dirty="0"/>
            </a:br>
            <a:br>
              <a:rPr lang="en-US" sz="2800" dirty="0"/>
            </a:br>
            <a:r>
              <a:rPr lang="en-US" sz="2800" dirty="0"/>
              <a:t> 1] Our proposed system web page, where threshold is taken as 5units. Forward represents +5 and reverse -5 units. Current unit with cost will be displayed.</a:t>
            </a:r>
            <a:endParaRPr lang="en-IN" sz="2800" dirty="0"/>
          </a:p>
        </p:txBody>
      </p:sp>
      <p:sp>
        <p:nvSpPr>
          <p:cNvPr id="4" name="TextBox 3">
            <a:extLst>
              <a:ext uri="{FF2B5EF4-FFF2-40B4-BE49-F238E27FC236}">
                <a16:creationId xmlns:a16="http://schemas.microsoft.com/office/drawing/2014/main" id="{C7F82CFD-9EEF-471E-AA50-7D44673F1B3D}"/>
              </a:ext>
            </a:extLst>
          </p:cNvPr>
          <p:cNvSpPr txBox="1"/>
          <p:nvPr/>
        </p:nvSpPr>
        <p:spPr>
          <a:xfrm>
            <a:off x="1148633" y="2042600"/>
            <a:ext cx="10337727" cy="1815882"/>
          </a:xfrm>
          <a:prstGeom prst="rect">
            <a:avLst/>
          </a:prstGeom>
          <a:noFill/>
        </p:spPr>
        <p:txBody>
          <a:bodyPr wrap="square">
            <a:spAutoFit/>
          </a:bodyPr>
          <a:lstStyle/>
          <a:p>
            <a:r>
              <a:rPr lang="en-US" sz="2800" dirty="0"/>
              <a:t>2] When threshold is about to over the  message will be sent to consumer. </a:t>
            </a:r>
          </a:p>
          <a:p>
            <a:r>
              <a:rPr lang="en-US" sz="2800" dirty="0"/>
              <a:t>3] Monthly consumption of power will be send as message to the consumer with total bill of electricity.</a:t>
            </a:r>
            <a:endParaRPr lang="en-IN" sz="2800" dirty="0"/>
          </a:p>
        </p:txBody>
      </p:sp>
      <p:sp>
        <p:nvSpPr>
          <p:cNvPr id="6" name="TextBox 5">
            <a:extLst>
              <a:ext uri="{FF2B5EF4-FFF2-40B4-BE49-F238E27FC236}">
                <a16:creationId xmlns:a16="http://schemas.microsoft.com/office/drawing/2014/main" id="{8F5DB653-A703-465A-AB77-69EC7F6EEE4E}"/>
              </a:ext>
            </a:extLst>
          </p:cNvPr>
          <p:cNvSpPr txBox="1"/>
          <p:nvPr/>
        </p:nvSpPr>
        <p:spPr>
          <a:xfrm rot="10800000" flipV="1">
            <a:off x="1148632" y="3999632"/>
            <a:ext cx="9770315" cy="954107"/>
          </a:xfrm>
          <a:prstGeom prst="rect">
            <a:avLst/>
          </a:prstGeom>
          <a:noFill/>
        </p:spPr>
        <p:txBody>
          <a:bodyPr wrap="square">
            <a:spAutoFit/>
          </a:bodyPr>
          <a:lstStyle/>
          <a:p>
            <a:r>
              <a:rPr lang="en-US" dirty="0"/>
              <a:t>4] </a:t>
            </a:r>
            <a:r>
              <a:rPr lang="en-US" sz="2800" dirty="0"/>
              <a:t>The monthly bill with unit consumption and user Id will be sent to service provider.</a:t>
            </a:r>
            <a:endParaRPr lang="en-IN" dirty="0"/>
          </a:p>
        </p:txBody>
      </p:sp>
    </p:spTree>
    <p:extLst>
      <p:ext uri="{BB962C8B-B14F-4D97-AF65-F5344CB8AC3E}">
        <p14:creationId xmlns:p14="http://schemas.microsoft.com/office/powerpoint/2010/main" val="158613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EDBECC2-7338-46C6-8709-E3E0BD400C8B}"/>
              </a:ext>
            </a:extLst>
          </p:cNvPr>
          <p:cNvSpPr txBox="1"/>
          <p:nvPr/>
        </p:nvSpPr>
        <p:spPr>
          <a:xfrm>
            <a:off x="981844" y="332656"/>
            <a:ext cx="10657184" cy="4524315"/>
          </a:xfrm>
          <a:prstGeom prst="rect">
            <a:avLst/>
          </a:prstGeom>
          <a:noFill/>
        </p:spPr>
        <p:txBody>
          <a:bodyPr wrap="square">
            <a:spAutoFit/>
          </a:bodyPr>
          <a:lstStyle/>
          <a:p>
            <a:r>
              <a:rPr lang="en-US" sz="3200" u="sng" dirty="0"/>
              <a:t>CONCLUSIONS</a:t>
            </a:r>
          </a:p>
          <a:p>
            <a:endParaRPr lang="en-US" sz="3200" u="sng" dirty="0"/>
          </a:p>
          <a:p>
            <a:endParaRPr lang="en-US" sz="3200" u="sng" dirty="0"/>
          </a:p>
          <a:p>
            <a:r>
              <a:rPr lang="en-US" sz="3200" dirty="0"/>
              <a:t> An attempt has been made to make a practical model of ‘IoT Based Smart Energy Meter.’ The propagated model is used to calculate the energy consumption of the household, and even make the energy unit reading to be handy. Hence it reduces the wastage of energy and bring awareness among all. Even it will deduct the manual intervention.</a:t>
            </a:r>
            <a:endParaRPr lang="en-IN" sz="3200" dirty="0"/>
          </a:p>
        </p:txBody>
      </p:sp>
    </p:spTree>
    <p:extLst>
      <p:ext uri="{BB962C8B-B14F-4D97-AF65-F5344CB8AC3E}">
        <p14:creationId xmlns:p14="http://schemas.microsoft.com/office/powerpoint/2010/main" val="985339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28DA7D-F454-4321-AD9F-65F851FACB3C}"/>
              </a:ext>
            </a:extLst>
          </p:cNvPr>
          <p:cNvSpPr txBox="1"/>
          <p:nvPr/>
        </p:nvSpPr>
        <p:spPr>
          <a:xfrm>
            <a:off x="981844" y="3261228"/>
            <a:ext cx="11089232" cy="3139321"/>
          </a:xfrm>
          <a:prstGeom prst="rect">
            <a:avLst/>
          </a:prstGeom>
          <a:noFill/>
        </p:spPr>
        <p:txBody>
          <a:bodyPr wrap="square">
            <a:spAutoFit/>
          </a:bodyPr>
          <a:lstStyle/>
          <a:p>
            <a:r>
              <a:rPr lang="en-IN" sz="1800" dirty="0"/>
              <a:t>[5] Luigi </a:t>
            </a:r>
            <a:r>
              <a:rPr lang="en-IN" sz="1800" dirty="0" err="1"/>
              <a:t>Martirano,Matteo</a:t>
            </a:r>
            <a:r>
              <a:rPr lang="en-IN" sz="1800" dirty="0"/>
              <a:t> </a:t>
            </a:r>
            <a:r>
              <a:rPr lang="en-IN" sz="1800" dirty="0" err="1"/>
              <a:t>Manganelli,Danilo</a:t>
            </a:r>
            <a:r>
              <a:rPr lang="en-IN" sz="1800" dirty="0"/>
              <a:t> </a:t>
            </a:r>
            <a:r>
              <a:rPr lang="en-IN" sz="1800" dirty="0" err="1"/>
              <a:t>Sbordone</a:t>
            </a:r>
            <a:r>
              <a:rPr lang="en-IN" sz="1800" dirty="0"/>
              <a:t>,‘‘Design and classification of smart metering systems for the energy diagnosis of buildings’’ IEEE 2015.</a:t>
            </a:r>
          </a:p>
          <a:p>
            <a:r>
              <a:rPr lang="en-IN" sz="1800" dirty="0"/>
              <a:t> [6] J. Widmer, Landis,” Billing metering using sampled values according </a:t>
            </a:r>
            <a:r>
              <a:rPr lang="en-IN" sz="1800" dirty="0" err="1"/>
              <a:t>lEe</a:t>
            </a:r>
            <a:r>
              <a:rPr lang="en-IN" sz="1800" dirty="0"/>
              <a:t> 61850-9-2 for </a:t>
            </a:r>
            <a:r>
              <a:rPr lang="en-IN" sz="1800" dirty="0" err="1"/>
              <a:t>substations”,IEEE</a:t>
            </a:r>
            <a:r>
              <a:rPr lang="en-IN" sz="1800" dirty="0"/>
              <a:t> 2014.</a:t>
            </a:r>
          </a:p>
          <a:p>
            <a:r>
              <a:rPr lang="en-IN" sz="1800" dirty="0"/>
              <a:t> [7] Cheng </a:t>
            </a:r>
            <a:r>
              <a:rPr lang="en-IN" sz="1800" dirty="0" err="1"/>
              <a:t>Pang,Valierry</a:t>
            </a:r>
            <a:r>
              <a:rPr lang="en-IN" sz="1800" dirty="0"/>
              <a:t> </a:t>
            </a:r>
            <a:r>
              <a:rPr lang="en-IN" sz="1800" dirty="0" err="1"/>
              <a:t>Vyatkin,Yinbai</a:t>
            </a:r>
            <a:r>
              <a:rPr lang="en-IN" sz="1800" dirty="0"/>
              <a:t> Deng, Majidi </a:t>
            </a:r>
            <a:r>
              <a:rPr lang="en-IN" sz="1800" dirty="0" err="1"/>
              <a:t>Sorouri</a:t>
            </a:r>
            <a:r>
              <a:rPr lang="en-IN" sz="1800" dirty="0"/>
              <a:t>, “Virtual smart metering in automation and simulation of energy efficient lightning system” IEEE 2013.</a:t>
            </a:r>
          </a:p>
          <a:p>
            <a:r>
              <a:rPr lang="en-IN" sz="1800" dirty="0"/>
              <a:t> [8] Amit </a:t>
            </a:r>
            <a:r>
              <a:rPr lang="en-IN" sz="1800" dirty="0" err="1"/>
              <a:t>Bhimte</a:t>
            </a:r>
            <a:r>
              <a:rPr lang="en-IN" sz="1800" dirty="0"/>
              <a:t>, Rohit </a:t>
            </a:r>
            <a:r>
              <a:rPr lang="en-IN" sz="1800" dirty="0" err="1"/>
              <a:t>K.Mathew</a:t>
            </a:r>
            <a:r>
              <a:rPr lang="en-IN" sz="1800" dirty="0"/>
              <a:t>, </a:t>
            </a:r>
            <a:r>
              <a:rPr lang="en-IN" sz="1800" dirty="0" err="1"/>
              <a:t>Kumaravel</a:t>
            </a:r>
            <a:r>
              <a:rPr lang="en-IN" sz="1800" dirty="0"/>
              <a:t> S, “Development of smart energy meter in </a:t>
            </a:r>
            <a:r>
              <a:rPr lang="en-IN" sz="1800" dirty="0" err="1"/>
              <a:t>labview</a:t>
            </a:r>
            <a:r>
              <a:rPr lang="en-IN" sz="1800" dirty="0"/>
              <a:t> for power distribution systems”, “IEEE INDICON 2015 1570186881”, 2015.</a:t>
            </a:r>
          </a:p>
          <a:p>
            <a:r>
              <a:rPr lang="en-IN" sz="1800" dirty="0"/>
              <a:t> [9] H. </a:t>
            </a:r>
            <a:r>
              <a:rPr lang="en-IN" sz="1800" dirty="0" err="1"/>
              <a:t>Arasteh</a:t>
            </a:r>
            <a:r>
              <a:rPr lang="en-IN" sz="1800" dirty="0"/>
              <a:t>, V. </a:t>
            </a:r>
            <a:r>
              <a:rPr lang="en-IN" sz="1800" dirty="0" err="1"/>
              <a:t>Hosseinnezhad</a:t>
            </a:r>
            <a:r>
              <a:rPr lang="en-IN" sz="1800" dirty="0"/>
              <a:t>, </a:t>
            </a:r>
            <a:r>
              <a:rPr lang="en-IN" sz="1800" dirty="0" err="1"/>
              <a:t>V.Loia</a:t>
            </a:r>
            <a:r>
              <a:rPr lang="en-IN" sz="1800" dirty="0"/>
              <a:t>, </a:t>
            </a:r>
            <a:r>
              <a:rPr lang="en-IN" sz="1800" dirty="0" err="1"/>
              <a:t>A.Tommasetti</a:t>
            </a:r>
            <a:r>
              <a:rPr lang="en-IN" sz="1800" dirty="0"/>
              <a:t>, </a:t>
            </a:r>
            <a:r>
              <a:rPr lang="en-IN" sz="1800" dirty="0" err="1"/>
              <a:t>O.Troisi</a:t>
            </a:r>
            <a:r>
              <a:rPr lang="en-IN" sz="1800" dirty="0"/>
              <a:t>, </a:t>
            </a:r>
            <a:r>
              <a:rPr lang="en-IN" sz="1800" dirty="0" err="1"/>
              <a:t>M.Shafie</a:t>
            </a:r>
            <a:r>
              <a:rPr lang="en-IN" sz="1800" dirty="0"/>
              <a:t> Khan, </a:t>
            </a:r>
            <a:r>
              <a:rPr lang="en-IN" sz="1800" dirty="0" err="1"/>
              <a:t>P.Siano</a:t>
            </a:r>
            <a:r>
              <a:rPr lang="en-IN" sz="1800" dirty="0"/>
              <a:t>, “IoT Based Smart Cities: A </a:t>
            </a:r>
            <a:r>
              <a:rPr lang="en-IN" sz="1800" dirty="0" err="1"/>
              <a:t>survey”IEEE</a:t>
            </a:r>
            <a:r>
              <a:rPr lang="en-IN" sz="1800" dirty="0"/>
              <a:t> 978-1-5090-2320-2/1631.00,2016. </a:t>
            </a:r>
          </a:p>
          <a:p>
            <a:r>
              <a:rPr lang="en-IN" sz="1800" dirty="0"/>
              <a:t>[10] Clement N. NYIRENDRE, Irvine NYANDOWE, Linda SHITUMBAPO, “A comparison of the collection tree protocol (CTP) and AODV routing protocol for a smart water metering.”, PP NO. 1-8,2016.</a:t>
            </a:r>
          </a:p>
        </p:txBody>
      </p:sp>
      <p:sp>
        <p:nvSpPr>
          <p:cNvPr id="5" name="TextBox 4">
            <a:extLst>
              <a:ext uri="{FF2B5EF4-FFF2-40B4-BE49-F238E27FC236}">
                <a16:creationId xmlns:a16="http://schemas.microsoft.com/office/drawing/2014/main" id="{43069786-66BD-4F85-9676-2BC6CBEB04E2}"/>
              </a:ext>
            </a:extLst>
          </p:cNvPr>
          <p:cNvSpPr txBox="1"/>
          <p:nvPr/>
        </p:nvSpPr>
        <p:spPr>
          <a:xfrm>
            <a:off x="1021894" y="12680"/>
            <a:ext cx="11089232" cy="3477875"/>
          </a:xfrm>
          <a:prstGeom prst="rect">
            <a:avLst/>
          </a:prstGeom>
          <a:noFill/>
        </p:spPr>
        <p:txBody>
          <a:bodyPr wrap="square">
            <a:spAutoFit/>
          </a:bodyPr>
          <a:lstStyle/>
          <a:p>
            <a:r>
              <a:rPr lang="en-IN" u="sng" dirty="0"/>
              <a:t>BIBLIOGRAPHY</a:t>
            </a:r>
          </a:p>
          <a:p>
            <a:endParaRPr lang="en-IN" u="sng" dirty="0"/>
          </a:p>
          <a:p>
            <a:r>
              <a:rPr lang="en-IN" dirty="0"/>
              <a:t> </a:t>
            </a:r>
            <a:r>
              <a:rPr lang="en-IN" sz="1800" dirty="0"/>
              <a:t>[1] </a:t>
            </a:r>
            <a:r>
              <a:rPr lang="en-IN" sz="1800" dirty="0" err="1"/>
              <a:t>Himshekhar</a:t>
            </a:r>
            <a:r>
              <a:rPr lang="en-IN" sz="1800" dirty="0"/>
              <a:t> Das, </a:t>
            </a:r>
            <a:r>
              <a:rPr lang="en-IN" sz="1800" dirty="0" err="1"/>
              <a:t>L.C.Saikia</a:t>
            </a:r>
            <a:r>
              <a:rPr lang="en-IN" sz="1800" dirty="0"/>
              <a:t>, “GSM Enabled Smart Energy Meter and Automation of Home Appliances”, PP-978-1- 4678-6503-1, 2015 IEEE. </a:t>
            </a:r>
          </a:p>
          <a:p>
            <a:r>
              <a:rPr lang="en-IN" sz="1800" dirty="0"/>
              <a:t>[2] Ofoegbu </a:t>
            </a:r>
            <a:r>
              <a:rPr lang="en-IN" sz="1800" dirty="0" err="1"/>
              <a:t>Osita</a:t>
            </a:r>
            <a:r>
              <a:rPr lang="en-IN" sz="1800" dirty="0"/>
              <a:t> Edward, “An Energy Meter Reader with Load Control Capacity and Secure Switching Using a Password Based Relay Circuit”, PP-978-1-4799-8311-7, ‘ Annual Global Online Conference on Information and Computer Technology’, IEEE 2014.</a:t>
            </a:r>
          </a:p>
          <a:p>
            <a:r>
              <a:rPr lang="en-IN" sz="1800" dirty="0"/>
              <a:t> [3] Yingying Cheng, </a:t>
            </a:r>
            <a:r>
              <a:rPr lang="en-IN" sz="1800" dirty="0" err="1"/>
              <a:t>Huaxiao</a:t>
            </a:r>
            <a:r>
              <a:rPr lang="en-IN" sz="1800" dirty="0"/>
              <a:t> Yang, Ji Xiao, </a:t>
            </a:r>
            <a:r>
              <a:rPr lang="en-IN" sz="1800" dirty="0" err="1"/>
              <a:t>Xingzhe</a:t>
            </a:r>
            <a:r>
              <a:rPr lang="en-IN" sz="1800" dirty="0"/>
              <a:t> Hou, “Running State Evaluation Of Electric Energy Meter”, PP978-1-4799-4565-8, ‘Workshop on Electronics, Computer and Applications’, IEEE 2014. </a:t>
            </a:r>
          </a:p>
          <a:p>
            <a:r>
              <a:rPr lang="en-IN" sz="1800" dirty="0"/>
              <a:t>[4] Sahana M N, Anjana S, </a:t>
            </a:r>
            <a:r>
              <a:rPr lang="en-IN" sz="1800" dirty="0" err="1"/>
              <a:t>Ankith</a:t>
            </a:r>
            <a:r>
              <a:rPr lang="en-IN" sz="1800" dirty="0"/>
              <a:t> S,K Natarajan, K R Shobha, “Home energy management leveraging open IoT protocol stack “, PP- 978-1-4673-6670-0, ‘Recent Advances in Intelligent Computational Systems (RAICS)’, IEEE 2015</a:t>
            </a:r>
          </a:p>
        </p:txBody>
      </p:sp>
    </p:spTree>
    <p:extLst>
      <p:ext uri="{BB962C8B-B14F-4D97-AF65-F5344CB8AC3E}">
        <p14:creationId xmlns:p14="http://schemas.microsoft.com/office/powerpoint/2010/main" val="524742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7B86D3-F99E-4A8A-BBEB-D73558D211B2}"/>
              </a:ext>
            </a:extLst>
          </p:cNvPr>
          <p:cNvSpPr>
            <a:spLocks noGrp="1"/>
          </p:cNvSpPr>
          <p:nvPr>
            <p:ph type="ctrTitle"/>
          </p:nvPr>
        </p:nvSpPr>
        <p:spPr>
          <a:xfrm>
            <a:off x="1053852" y="584201"/>
            <a:ext cx="9306649" cy="396528"/>
          </a:xfrm>
        </p:spPr>
        <p:txBody>
          <a:bodyPr>
            <a:noAutofit/>
          </a:bodyPr>
          <a:lstStyle/>
          <a:p>
            <a:r>
              <a:rPr lang="en-US" sz="3600" u="sng" dirty="0"/>
              <a:t>BIOGRAPHY</a:t>
            </a:r>
            <a:endParaRPr lang="en-IN" sz="3600" u="sng" dirty="0"/>
          </a:p>
        </p:txBody>
      </p:sp>
      <p:sp>
        <p:nvSpPr>
          <p:cNvPr id="4" name="Subtitle 3">
            <a:extLst>
              <a:ext uri="{FF2B5EF4-FFF2-40B4-BE49-F238E27FC236}">
                <a16:creationId xmlns:a16="http://schemas.microsoft.com/office/drawing/2014/main" id="{5F0546D8-6300-445B-B542-13BDE1A50C58}"/>
              </a:ext>
            </a:extLst>
          </p:cNvPr>
          <p:cNvSpPr>
            <a:spLocks noGrp="1"/>
          </p:cNvSpPr>
          <p:nvPr>
            <p:ph type="subTitle" idx="1"/>
          </p:nvPr>
        </p:nvSpPr>
        <p:spPr>
          <a:xfrm>
            <a:off x="2926060" y="1131754"/>
            <a:ext cx="7908650" cy="2108824"/>
          </a:xfrm>
        </p:spPr>
        <p:txBody>
          <a:bodyPr/>
          <a:lstStyle/>
          <a:p>
            <a:r>
              <a:rPr lang="en-US" dirty="0"/>
              <a:t>.SHIJIN TOM CHERIAN</a:t>
            </a:r>
          </a:p>
          <a:p>
            <a:r>
              <a:rPr lang="en-US" dirty="0"/>
              <a:t>.S2 A</a:t>
            </a:r>
          </a:p>
          <a:p>
            <a:r>
              <a:rPr lang="en-US" dirty="0"/>
              <a:t>.ELECTRONICS AND COMMUNICATION</a:t>
            </a:r>
          </a:p>
          <a:p>
            <a:r>
              <a:rPr lang="en-US" dirty="0"/>
              <a:t>.COLLEGE OF ENGINEERING CHENGANUUR</a:t>
            </a:r>
            <a:endParaRPr lang="en-IN" dirty="0"/>
          </a:p>
        </p:txBody>
      </p:sp>
      <p:sp>
        <p:nvSpPr>
          <p:cNvPr id="6" name="TextBox 5">
            <a:extLst>
              <a:ext uri="{FF2B5EF4-FFF2-40B4-BE49-F238E27FC236}">
                <a16:creationId xmlns:a16="http://schemas.microsoft.com/office/drawing/2014/main" id="{5F6C77D2-E8CA-4F7D-9FD5-F7CD4CDC9BDC}"/>
              </a:ext>
            </a:extLst>
          </p:cNvPr>
          <p:cNvSpPr txBox="1"/>
          <p:nvPr/>
        </p:nvSpPr>
        <p:spPr>
          <a:xfrm>
            <a:off x="4942284" y="4653136"/>
            <a:ext cx="5892426" cy="646331"/>
          </a:xfrm>
          <a:prstGeom prst="rect">
            <a:avLst/>
          </a:prstGeom>
          <a:noFill/>
        </p:spPr>
        <p:txBody>
          <a:bodyPr wrap="square" rtlCol="0">
            <a:spAutoFit/>
          </a:bodyPr>
          <a:lstStyle/>
          <a:p>
            <a:r>
              <a:rPr lang="en-US" sz="3600" dirty="0"/>
              <a:t>THANK YOU</a:t>
            </a:r>
            <a:endParaRPr lang="en-IN" sz="3600" dirty="0"/>
          </a:p>
        </p:txBody>
      </p:sp>
      <p:pic>
        <p:nvPicPr>
          <p:cNvPr id="10" name="Picture 9">
            <a:extLst>
              <a:ext uri="{FF2B5EF4-FFF2-40B4-BE49-F238E27FC236}">
                <a16:creationId xmlns:a16="http://schemas.microsoft.com/office/drawing/2014/main" id="{D4FDD4F3-FCA5-4B48-BC48-FF11D94F2A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6073" y="1131756"/>
            <a:ext cx="1725971" cy="2108824"/>
          </a:xfrm>
          <a:prstGeom prst="rect">
            <a:avLst/>
          </a:prstGeom>
        </p:spPr>
      </p:pic>
    </p:spTree>
    <p:extLst>
      <p:ext uri="{BB962C8B-B14F-4D97-AF65-F5344CB8AC3E}">
        <p14:creationId xmlns:p14="http://schemas.microsoft.com/office/powerpoint/2010/main" val="2372544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18882" y="188640"/>
            <a:ext cx="10360501" cy="1223963"/>
          </a:xfrm>
        </p:spPr>
        <p:txBody>
          <a:bodyPr>
            <a:normAutofit/>
          </a:bodyPr>
          <a:lstStyle/>
          <a:p>
            <a:r>
              <a:rPr lang="en-US" sz="5400" u="sng" dirty="0"/>
              <a:t>INDEX</a:t>
            </a:r>
          </a:p>
        </p:txBody>
      </p:sp>
      <p:sp>
        <p:nvSpPr>
          <p:cNvPr id="14" name="Content Placeholder 13"/>
          <p:cNvSpPr>
            <a:spLocks noGrp="1"/>
          </p:cNvSpPr>
          <p:nvPr>
            <p:ph idx="1"/>
          </p:nvPr>
        </p:nvSpPr>
        <p:spPr>
          <a:xfrm>
            <a:off x="1053852" y="1556792"/>
            <a:ext cx="10360502" cy="4823547"/>
          </a:xfrm>
        </p:spPr>
        <p:txBody>
          <a:bodyPr>
            <a:normAutofit fontScale="92500" lnSpcReduction="10000"/>
          </a:bodyPr>
          <a:lstStyle/>
          <a:p>
            <a:r>
              <a:rPr lang="en-US" dirty="0"/>
              <a:t>ACKNOWLEDGMENT                        (page no.3)</a:t>
            </a:r>
          </a:p>
          <a:p>
            <a:r>
              <a:rPr lang="en-US" dirty="0"/>
              <a:t>ABSTRACT                                          (page no.4)</a:t>
            </a:r>
          </a:p>
          <a:p>
            <a:r>
              <a:rPr lang="en-US" dirty="0"/>
              <a:t>INTRODUCTION                                 (page no.6)</a:t>
            </a:r>
          </a:p>
          <a:p>
            <a:r>
              <a:rPr lang="en-US" dirty="0"/>
              <a:t>COMPONENTS                                   (page no.8)</a:t>
            </a:r>
          </a:p>
          <a:p>
            <a:r>
              <a:rPr lang="en-US" dirty="0"/>
              <a:t>BODY                                                   (page no.13)</a:t>
            </a:r>
          </a:p>
          <a:p>
            <a:r>
              <a:rPr lang="en-US" dirty="0"/>
              <a:t>RESULT                                                (page no.16)</a:t>
            </a:r>
          </a:p>
          <a:p>
            <a:r>
              <a:rPr lang="en-US" dirty="0"/>
              <a:t>CONCLUSION                                     (page no.17)</a:t>
            </a:r>
          </a:p>
          <a:p>
            <a:r>
              <a:rPr lang="en-US" dirty="0"/>
              <a:t>BIBLIOGRAPHY                                  (page no.18)</a:t>
            </a:r>
          </a:p>
          <a:p>
            <a:r>
              <a:rPr lang="en-US" dirty="0"/>
              <a:t>BIOGRAPHY                                       (page no.19)</a:t>
            </a:r>
          </a:p>
          <a:p>
            <a:endParaRPr lang="en-US" dirty="0"/>
          </a:p>
          <a:p>
            <a:endParaRPr lang="en-US" dirty="0"/>
          </a:p>
          <a:p>
            <a:endParaRPr lang="en-US" dirty="0"/>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239810" y="188640"/>
            <a:ext cx="10360659" cy="706090"/>
          </a:xfrm>
        </p:spPr>
        <p:txBody>
          <a:bodyPr>
            <a:normAutofit/>
          </a:bodyPr>
          <a:lstStyle/>
          <a:p>
            <a:r>
              <a:rPr lang="en-US" u="sng" dirty="0"/>
              <a:t>ACKNOWLEDGMENT</a:t>
            </a:r>
          </a:p>
        </p:txBody>
      </p:sp>
      <p:sp>
        <p:nvSpPr>
          <p:cNvPr id="8" name="Content Placeholder 7">
            <a:extLst>
              <a:ext uri="{FF2B5EF4-FFF2-40B4-BE49-F238E27FC236}">
                <a16:creationId xmlns:a16="http://schemas.microsoft.com/office/drawing/2014/main" id="{BADD33D3-9B7A-493C-A4E5-A93A50C52326}"/>
              </a:ext>
            </a:extLst>
          </p:cNvPr>
          <p:cNvSpPr>
            <a:spLocks noGrp="1"/>
          </p:cNvSpPr>
          <p:nvPr>
            <p:ph idx="1"/>
          </p:nvPr>
        </p:nvSpPr>
        <p:spPr>
          <a:xfrm>
            <a:off x="1218566" y="1196752"/>
            <a:ext cx="10360819" cy="4967317"/>
          </a:xfrm>
        </p:spPr>
        <p:txBody>
          <a:bodyPr>
            <a:normAutofit fontScale="92500" lnSpcReduction="20000"/>
          </a:bodyPr>
          <a:lstStyle/>
          <a:p>
            <a:pPr marL="0" indent="0">
              <a:buNone/>
            </a:pPr>
            <a:r>
              <a:rPr lang="en-US" dirty="0"/>
              <a:t>Addressing the requisite for the internal assessment of the subject HUN 102 PROFESSIONAL COMMUNICATION, I have made a theoretical project study on the topic IOT BASED SMART ELECTRICITY ENERGY METER. I extend my sincere thanks to miss </a:t>
            </a:r>
            <a:r>
              <a:rPr lang="en-US" dirty="0" err="1"/>
              <a:t>Navya</a:t>
            </a:r>
            <a:r>
              <a:rPr lang="en-US" dirty="0"/>
              <a:t> Lisa Charles AP in English, Dept: Of Basic Science and Language College Of Engineering </a:t>
            </a:r>
            <a:r>
              <a:rPr lang="en-US" dirty="0" err="1"/>
              <a:t>Chenganuur</a:t>
            </a:r>
            <a:r>
              <a:rPr lang="en-US" dirty="0"/>
              <a:t> I consider this project as an opportunity where exploring the scope and excitement offered by the topic gives away immense intellectual pleasure, sense and courage. I do acknowledge this project .</a:t>
            </a:r>
          </a:p>
          <a:p>
            <a:pPr marL="0" indent="0">
              <a:buNone/>
            </a:pPr>
            <a:r>
              <a:rPr lang="en-US" dirty="0"/>
              <a:t> Faithfully ,</a:t>
            </a:r>
          </a:p>
          <a:p>
            <a:pPr marL="0" indent="0">
              <a:buNone/>
            </a:pPr>
            <a:r>
              <a:rPr lang="en-US" dirty="0"/>
              <a:t> NAME – SHIJIN TOM CHERIAN</a:t>
            </a:r>
          </a:p>
          <a:p>
            <a:pPr marL="0" indent="0">
              <a:buNone/>
            </a:pPr>
            <a:r>
              <a:rPr lang="en-US" dirty="0"/>
              <a:t> CLASS - S2-A </a:t>
            </a:r>
          </a:p>
          <a:p>
            <a:pPr marL="0" indent="0">
              <a:buNone/>
            </a:pPr>
            <a:r>
              <a:rPr lang="en-US" dirty="0"/>
              <a:t> Reg No.- CHN20EC065</a:t>
            </a:r>
          </a:p>
          <a:p>
            <a:pPr marL="0" indent="0">
              <a:buNone/>
            </a:pPr>
            <a:r>
              <a:rPr lang="en-US" dirty="0"/>
              <a:t> College Of Engineering </a:t>
            </a:r>
            <a:r>
              <a:rPr lang="en-US" dirty="0" err="1"/>
              <a:t>Chenganuur</a:t>
            </a:r>
            <a:r>
              <a:rPr lang="en-US" dirty="0"/>
              <a:t>.</a:t>
            </a:r>
            <a:endParaRPr lang="en-IN" dirty="0"/>
          </a:p>
        </p:txBody>
      </p:sp>
    </p:spTree>
    <p:extLst>
      <p:ext uri="{BB962C8B-B14F-4D97-AF65-F5344CB8AC3E}">
        <p14:creationId xmlns:p14="http://schemas.microsoft.com/office/powerpoint/2010/main" val="1484811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274637"/>
            <a:ext cx="10360501" cy="850107"/>
          </a:xfrm>
        </p:spPr>
        <p:txBody>
          <a:bodyPr>
            <a:normAutofit fontScale="90000"/>
          </a:bodyPr>
          <a:lstStyle/>
          <a:p>
            <a:r>
              <a:rPr lang="en-US" sz="5400" u="sng" dirty="0"/>
              <a:t>ABSTRACT</a:t>
            </a:r>
          </a:p>
        </p:txBody>
      </p:sp>
      <p:sp>
        <p:nvSpPr>
          <p:cNvPr id="3" name="Content Placeholder 2"/>
          <p:cNvSpPr>
            <a:spLocks noGrp="1"/>
          </p:cNvSpPr>
          <p:nvPr>
            <p:ph sz="half" idx="1"/>
          </p:nvPr>
        </p:nvSpPr>
        <p:spPr>
          <a:xfrm>
            <a:off x="1218883" y="1340768"/>
            <a:ext cx="10780185" cy="4831432"/>
          </a:xfrm>
        </p:spPr>
        <p:txBody>
          <a:bodyPr>
            <a:normAutofit/>
          </a:bodyPr>
          <a:lstStyle/>
          <a:p>
            <a:pPr marL="0" indent="0">
              <a:buNone/>
            </a:pPr>
            <a:r>
              <a:rPr lang="en-US" dirty="0"/>
              <a:t>-We can see a person standing in front of our house from electricity board, whose duty is to read the energy meter and handover the bills to the owner of that house every month. This is nothing but meter reading. According to that reading we have to pay the bills. The main drawback of this system is that person has to go area by area and he has to read the meter of every house and handover the bills. Many times errors like extra bill amount, or notification from electric board even though the bills are paid are common errors. To overcome this drawback we have come up with an idea which will eliminate the third party between the consumer and service provider, even the errors will be overcome. </a:t>
            </a:r>
          </a:p>
        </p:txBody>
      </p:sp>
    </p:spTree>
    <p:extLst>
      <p:ext uri="{BB962C8B-B14F-4D97-AF65-F5344CB8AC3E}">
        <p14:creationId xmlns:p14="http://schemas.microsoft.com/office/powerpoint/2010/main" val="234191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218883" y="620688"/>
            <a:ext cx="10708177" cy="5551512"/>
          </a:xfrm>
        </p:spPr>
        <p:txBody>
          <a:bodyPr/>
          <a:lstStyle/>
          <a:p>
            <a:pPr marL="0" indent="0">
              <a:buNone/>
            </a:pPr>
            <a:r>
              <a:rPr lang="en-US" dirty="0"/>
              <a:t>In this paper the idea of smart energy meter using IoT and Arduino have been introduced. In this method we are using Arduino because it is energy efficient i.e. it consume less power, it is fastest and has two UARTS. In this paper, energy meters which is already installed at our houses are not replaced, but a small modification on the already installed meters can change the existing meters into smart meters. The use of GSM module provides a feature of notification through SMS. One can easily access the meter working through web page that we designed. Current reading with cost can be seen on web page. Automatic ON &amp; OFF of meter is possible. Threshold value setting and sending of notification is the additional task that we are performing)</a:t>
            </a:r>
          </a:p>
        </p:txBody>
      </p:sp>
    </p:spTree>
    <p:extLst>
      <p:ext uri="{BB962C8B-B14F-4D97-AF65-F5344CB8AC3E}">
        <p14:creationId xmlns:p14="http://schemas.microsoft.com/office/powerpoint/2010/main" val="412318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CAA39-359D-485C-A1F3-DA3BFE80CDA6}"/>
              </a:ext>
            </a:extLst>
          </p:cNvPr>
          <p:cNvSpPr>
            <a:spLocks noGrp="1"/>
          </p:cNvSpPr>
          <p:nvPr>
            <p:ph type="title"/>
          </p:nvPr>
        </p:nvSpPr>
        <p:spPr>
          <a:xfrm>
            <a:off x="909836" y="84584"/>
            <a:ext cx="3744416" cy="646013"/>
          </a:xfrm>
        </p:spPr>
        <p:txBody>
          <a:bodyPr>
            <a:normAutofit/>
          </a:bodyPr>
          <a:lstStyle/>
          <a:p>
            <a:r>
              <a:rPr lang="en-US" u="sng" dirty="0"/>
              <a:t>INTRODUCTION</a:t>
            </a:r>
            <a:endParaRPr lang="en-IN" u="sng" dirty="0"/>
          </a:p>
        </p:txBody>
      </p:sp>
      <p:sp>
        <p:nvSpPr>
          <p:cNvPr id="10" name="Content Placeholder 9">
            <a:extLst>
              <a:ext uri="{FF2B5EF4-FFF2-40B4-BE49-F238E27FC236}">
                <a16:creationId xmlns:a16="http://schemas.microsoft.com/office/drawing/2014/main" id="{04C1AEB5-ACB5-4420-8F42-BA02A48B9F20}"/>
              </a:ext>
            </a:extLst>
          </p:cNvPr>
          <p:cNvSpPr>
            <a:spLocks noGrp="1"/>
          </p:cNvSpPr>
          <p:nvPr>
            <p:ph type="body" sz="half" idx="2"/>
          </p:nvPr>
        </p:nvSpPr>
        <p:spPr>
          <a:xfrm>
            <a:off x="909836" y="1268760"/>
            <a:ext cx="5688632" cy="4903440"/>
          </a:xfrm>
        </p:spPr>
        <p:txBody>
          <a:bodyPr>
            <a:noAutofit/>
          </a:bodyPr>
          <a:lstStyle/>
          <a:p>
            <a:pPr marL="0" indent="0">
              <a:buNone/>
            </a:pPr>
            <a:r>
              <a:rPr lang="en-US" sz="2400" dirty="0"/>
              <a:t>In the present billing system the distribution companies are unable to keep track of the changing maximum demand of consumers. The consumer is facing problems like receiving due bills for bills that have already been paid as well as poor reliability of electricity supply and quality even if bills are paid regularly. The remedy for all these problems is to keep track of the consumers load on timely basis, which will held to assure accurate billing, track maximum demand and to detect threshold value. These are all the features to be taken into account for designing an efficient energy billing system</a:t>
            </a:r>
            <a:endParaRPr lang="en-IN" sz="2400" dirty="0">
              <a:solidFill>
                <a:srgbClr val="FF0000"/>
              </a:solidFill>
            </a:endParaRPr>
          </a:p>
        </p:txBody>
      </p:sp>
      <p:pic>
        <p:nvPicPr>
          <p:cNvPr id="5" name="Picture Placeholder 4">
            <a:extLst>
              <a:ext uri="{FF2B5EF4-FFF2-40B4-BE49-F238E27FC236}">
                <a16:creationId xmlns:a16="http://schemas.microsoft.com/office/drawing/2014/main" id="{A18D02AE-888D-4EA6-8FAC-09D0538A2544}"/>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3359" r="3359"/>
          <a:stretch>
            <a:fillRect/>
          </a:stretch>
        </p:blipFill>
        <p:spPr>
          <a:xfrm>
            <a:off x="6598468" y="1046565"/>
            <a:ext cx="5509395" cy="4589881"/>
          </a:xfrm>
        </p:spPr>
      </p:pic>
      <p:sp>
        <p:nvSpPr>
          <p:cNvPr id="7" name="Text Placeholder 4">
            <a:extLst>
              <a:ext uri="{FF2B5EF4-FFF2-40B4-BE49-F238E27FC236}">
                <a16:creationId xmlns:a16="http://schemas.microsoft.com/office/drawing/2014/main" id="{26BA69B7-A1C8-4405-9478-C29C6BB6CFAB}"/>
              </a:ext>
            </a:extLst>
          </p:cNvPr>
          <p:cNvSpPr txBox="1">
            <a:spLocks/>
          </p:cNvSpPr>
          <p:nvPr/>
        </p:nvSpPr>
        <p:spPr>
          <a:xfrm>
            <a:off x="2277988" y="3140968"/>
            <a:ext cx="8437637" cy="3569395"/>
          </a:xfrm>
          <a:prstGeom prst="rect">
            <a:avLst/>
          </a:prstGeom>
        </p:spPr>
        <p:txBody>
          <a:bodyPr vert="horz" lIns="121899" tIns="60949" rIns="121899" bIns="60949" rtlCol="0" anchor="b">
            <a:normAutofit/>
          </a:bodyPr>
          <a:lstStyle>
            <a:lvl1pPr algn="l" defTabSz="1218987" rtl="0" eaLnBrk="1" latinLnBrk="0" hangingPunct="1">
              <a:lnSpc>
                <a:spcPct val="90000"/>
              </a:lnSpc>
              <a:spcBef>
                <a:spcPct val="0"/>
              </a:spcBef>
              <a:buNone/>
              <a:defRPr sz="5400" b="0" kern="1200" cap="none" baseline="0">
                <a:solidFill>
                  <a:schemeClr val="tx1"/>
                </a:solidFill>
                <a:latin typeface="+mj-lt"/>
                <a:ea typeface="+mj-ea"/>
                <a:cs typeface="+mj-cs"/>
              </a:defRPr>
            </a:lvl1pPr>
          </a:lstStyle>
          <a:p>
            <a:endParaRPr lang="en-IN"/>
          </a:p>
        </p:txBody>
      </p:sp>
    </p:spTree>
    <p:extLst>
      <p:ext uri="{BB962C8B-B14F-4D97-AF65-F5344CB8AC3E}">
        <p14:creationId xmlns:p14="http://schemas.microsoft.com/office/powerpoint/2010/main" val="4264977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981844" y="0"/>
            <a:ext cx="10513168" cy="6381328"/>
          </a:xfrm>
        </p:spPr>
        <p:txBody>
          <a:bodyPr>
            <a:noAutofit/>
          </a:bodyPr>
          <a:lstStyle/>
          <a:p>
            <a:r>
              <a:rPr lang="en-US" sz="2400" dirty="0"/>
              <a:t>The present project “IoT Based Smart Energy Meter” addresses the problems faced by both the consumers and the distribution companies. The paper mainly deals with smart energy meter, which utilizes the features of embedded systems i.e. combination of hardware and software in order to implement desired functionality. The paper discusses comparison of Arduino and other controllers, and the application of GSM and Wi-Fi modems to introduce ‘Smart’ concept. With the use of GSM modem the consumer as well as  provider will get the used energy reading with the respective amount, Consumers will even get notification in the form text through GSM when they are about to reach their threshold value, that they have set. Also with the help of Wi-Fi modem the consumer can monitor his consumed reading and can set the threshold value through webpage. This system enables the electricity department to read the meter readings monthly without a person visiting each house. This can be achieved by the use of Arduino unit that continuously monitor and records the energy meter reading in its permanent (non-volatile) memory </a:t>
            </a:r>
            <a:r>
              <a:rPr lang="en-US" sz="2400" dirty="0" err="1"/>
              <a:t>location.This</a:t>
            </a:r>
            <a:r>
              <a:rPr lang="en-US" sz="2400" dirty="0"/>
              <a:t> system continuously records the reading and the live meter reading can be displayed on webpage to the consumer on request. This system also can be used to disconnect the power supply of the house when needed.</a:t>
            </a:r>
          </a:p>
        </p:txBody>
      </p:sp>
    </p:spTree>
    <p:extLst>
      <p:ext uri="{BB962C8B-B14F-4D97-AF65-F5344CB8AC3E}">
        <p14:creationId xmlns:p14="http://schemas.microsoft.com/office/powerpoint/2010/main" val="2672039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5D4A6-053C-4C6D-8E9E-3862E8112B6F}"/>
              </a:ext>
            </a:extLst>
          </p:cNvPr>
          <p:cNvSpPr>
            <a:spLocks noGrp="1"/>
          </p:cNvSpPr>
          <p:nvPr>
            <p:ph type="title"/>
          </p:nvPr>
        </p:nvSpPr>
        <p:spPr>
          <a:xfrm>
            <a:off x="909836" y="188640"/>
            <a:ext cx="4371988" cy="497160"/>
          </a:xfrm>
        </p:spPr>
        <p:txBody>
          <a:bodyPr>
            <a:normAutofit fontScale="90000"/>
          </a:bodyPr>
          <a:lstStyle/>
          <a:p>
            <a:r>
              <a:rPr lang="en-IN" u="sng" dirty="0"/>
              <a:t>COMPONENTS</a:t>
            </a:r>
          </a:p>
        </p:txBody>
      </p:sp>
      <p:sp>
        <p:nvSpPr>
          <p:cNvPr id="4" name="Content Placeholder 3">
            <a:extLst>
              <a:ext uri="{FF2B5EF4-FFF2-40B4-BE49-F238E27FC236}">
                <a16:creationId xmlns:a16="http://schemas.microsoft.com/office/drawing/2014/main" id="{5E28FDCA-295F-43D3-9F50-A24E2056C2E8}"/>
              </a:ext>
            </a:extLst>
          </p:cNvPr>
          <p:cNvSpPr>
            <a:spLocks noGrp="1"/>
          </p:cNvSpPr>
          <p:nvPr>
            <p:ph type="body" sz="half" idx="2"/>
          </p:nvPr>
        </p:nvSpPr>
        <p:spPr>
          <a:xfrm flipH="1">
            <a:off x="909836" y="908720"/>
            <a:ext cx="6552728" cy="5760640"/>
          </a:xfrm>
        </p:spPr>
        <p:txBody>
          <a:bodyPr>
            <a:normAutofit/>
          </a:bodyPr>
          <a:lstStyle/>
          <a:p>
            <a:r>
              <a:rPr lang="en-US" sz="2400" u="sng" dirty="0"/>
              <a:t>.ENERGY METER</a:t>
            </a:r>
            <a:r>
              <a:rPr lang="en-US" sz="2400" dirty="0"/>
              <a:t>: Energy meter or watt-hour meter is an electrical instrument that measures the amount of electrical energy used by the consumers. Utilities is one of the electrical departments, which install these instruments at every place like homes, industries, organizations, commercial buildings to charge for the electricity consumption by loads such as lights, fans, refrigerators and other home appliances. Energy meter measures the rapid voltage and currents, calculate their product and give instantaneous power. This power is integrated over a time interval, which gives the energy utilized over that time period</a:t>
            </a:r>
            <a:r>
              <a:rPr lang="en-US" dirty="0"/>
              <a:t>.</a:t>
            </a:r>
            <a:endParaRPr lang="en-IN" dirty="0"/>
          </a:p>
        </p:txBody>
      </p:sp>
      <p:pic>
        <p:nvPicPr>
          <p:cNvPr id="5" name="Picture 4">
            <a:extLst>
              <a:ext uri="{FF2B5EF4-FFF2-40B4-BE49-F238E27FC236}">
                <a16:creationId xmlns:a16="http://schemas.microsoft.com/office/drawing/2014/main" id="{35B2A267-16FC-4222-A596-B56062DB71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4775" y="1556792"/>
            <a:ext cx="3192512" cy="3192512"/>
          </a:xfrm>
          <a:prstGeom prst="rect">
            <a:avLst/>
          </a:prstGeom>
        </p:spPr>
      </p:pic>
    </p:spTree>
    <p:extLst>
      <p:ext uri="{BB962C8B-B14F-4D97-AF65-F5344CB8AC3E}">
        <p14:creationId xmlns:p14="http://schemas.microsoft.com/office/powerpoint/2010/main" val="397710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F205C-F010-4B5F-BC1B-051AA6A10492}"/>
              </a:ext>
            </a:extLst>
          </p:cNvPr>
          <p:cNvSpPr>
            <a:spLocks noGrp="1"/>
          </p:cNvSpPr>
          <p:nvPr>
            <p:ph type="title" idx="4294967295"/>
          </p:nvPr>
        </p:nvSpPr>
        <p:spPr>
          <a:xfrm>
            <a:off x="982662" y="2824401"/>
            <a:ext cx="5111750" cy="3130550"/>
          </a:xfrm>
        </p:spPr>
        <p:txBody>
          <a:bodyPr>
            <a:normAutofit fontScale="90000"/>
          </a:bodyPr>
          <a:lstStyle/>
          <a:p>
            <a:r>
              <a:rPr lang="en-US" sz="2800" dirty="0"/>
              <a:t>.</a:t>
            </a:r>
            <a:r>
              <a:rPr lang="en-US" sz="2800" u="sng" dirty="0"/>
              <a:t>ARDUINO UNO(ATMEGA 328</a:t>
            </a:r>
            <a:r>
              <a:rPr lang="en-US" sz="2800" dirty="0"/>
              <a:t>): Arduino board is the heart of our system. Entire functioning of system depends on this board. Arduino reacts to the 5v supply given by opto-coupler and keeps on counting the supply and then calculates the power consumed and also the cost. This data, it continuously stores on webpage, so that users can visit any time and check their consumption. It even reacts accordingly as per programed, to the situations like message sending during threshold value etc. </a:t>
            </a:r>
            <a:endParaRPr lang="en-IN" sz="2800" dirty="0"/>
          </a:p>
        </p:txBody>
      </p:sp>
      <p:pic>
        <p:nvPicPr>
          <p:cNvPr id="4" name="Picture 3">
            <a:extLst>
              <a:ext uri="{FF2B5EF4-FFF2-40B4-BE49-F238E27FC236}">
                <a16:creationId xmlns:a16="http://schemas.microsoft.com/office/drawing/2014/main" id="{19AB8AB1-6DE3-4223-BBF6-6B494EF2FBA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598468" y="1423481"/>
            <a:ext cx="5112568" cy="3361513"/>
          </a:xfrm>
          <a:prstGeom prst="rect">
            <a:avLst/>
          </a:prstGeom>
        </p:spPr>
      </p:pic>
      <p:sp>
        <p:nvSpPr>
          <p:cNvPr id="5" name="TextBox 4">
            <a:extLst>
              <a:ext uri="{FF2B5EF4-FFF2-40B4-BE49-F238E27FC236}">
                <a16:creationId xmlns:a16="http://schemas.microsoft.com/office/drawing/2014/main" id="{ABDACB8E-6DA0-4080-8A3F-D5AE4AA93318}"/>
              </a:ext>
            </a:extLst>
          </p:cNvPr>
          <p:cNvSpPr txBox="1"/>
          <p:nvPr/>
        </p:nvSpPr>
        <p:spPr>
          <a:xfrm>
            <a:off x="3718148" y="6976549"/>
            <a:ext cx="5280248" cy="230832"/>
          </a:xfrm>
          <a:prstGeom prst="rect">
            <a:avLst/>
          </a:prstGeom>
          <a:noFill/>
        </p:spPr>
        <p:txBody>
          <a:bodyPr wrap="square" rtlCol="0">
            <a:spAutoFit/>
          </a:bodyPr>
          <a:lstStyle/>
          <a:p>
            <a:r>
              <a:rPr lang="en-IN" sz="900">
                <a:hlinkClick r:id="rId3" tooltip="https://www.jeffreykopcak.com/2014/03/17/dongle-bits-raspberry-pi-and-arduino/"/>
              </a:rPr>
              <a:t>This Photo</a:t>
            </a:r>
            <a:r>
              <a:rPr lang="en-IN" sz="900"/>
              <a:t> by Unknown Author is licensed under </a:t>
            </a:r>
            <a:r>
              <a:rPr lang="en-IN" sz="900">
                <a:hlinkClick r:id="rId4" tooltip="https://creativecommons.org/licenses/by-nc/3.0/"/>
              </a:rPr>
              <a:t>CC BY-NC</a:t>
            </a:r>
            <a:endParaRPr lang="en-IN" sz="900"/>
          </a:p>
        </p:txBody>
      </p:sp>
    </p:spTree>
    <p:extLst>
      <p:ext uri="{BB962C8B-B14F-4D97-AF65-F5344CB8AC3E}">
        <p14:creationId xmlns:p14="http://schemas.microsoft.com/office/powerpoint/2010/main" val="1405850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3.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1537</TotalTime>
  <Words>2634</Words>
  <Application>Microsoft Office PowerPoint</Application>
  <PresentationFormat>Custom</PresentationFormat>
  <Paragraphs>89</Paragraphs>
  <Slides>19</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Tech 16x9</vt:lpstr>
      <vt:lpstr>IOT BASED SMART ELECTRICITY ENERGY METER</vt:lpstr>
      <vt:lpstr>INDEX</vt:lpstr>
      <vt:lpstr>ACKNOWLEDGMENT</vt:lpstr>
      <vt:lpstr>ABSTRACT</vt:lpstr>
      <vt:lpstr>PowerPoint Presentation</vt:lpstr>
      <vt:lpstr>INTRODUCTION</vt:lpstr>
      <vt:lpstr>The present project “IoT Based Smart Energy Meter” addresses the problems faced by both the consumers and the distribution companies. The paper mainly deals with smart energy meter, which utilizes the features of embedded systems i.e. combination of hardware and software in order to implement desired functionality. The paper discusses comparison of Arduino and other controllers, and the application of GSM and Wi-Fi modems to introduce ‘Smart’ concept. With the use of GSM modem the consumer as well as  provider will get the used energy reading with the respective amount, Consumers will even get notification in the form text through GSM when they are about to reach their threshold value, that they have set. Also with the help of Wi-Fi modem the consumer can monitor his consumed reading and can set the threshold value through webpage. This system enables the electricity department to read the meter readings monthly without a person visiting each house. This can be achieved by the use of Arduino unit that continuously monitor and records the energy meter reading in its permanent (non-volatile) memory location.This system continuously records the reading and the live meter reading can be displayed on webpage to the consumer on request. This system also can be used to disconnect the power supply of the house when needed.</vt:lpstr>
      <vt:lpstr>COMPONENTS</vt:lpstr>
      <vt:lpstr>.ARDUINO UNO(ATMEGA 328): Arduino board is the heart of our system. Entire functioning of system depends on this board. Arduino reacts to the 5v supply given by opto-coupler and keeps on counting the supply and then calculates the power consumed and also the cost. This data, it continuously stores on webpage, so that users can visit any time and check their consumption. It even reacts accordingly as per programed, to the situations like message sending during threshold value etc. </vt:lpstr>
      <vt:lpstr>PowerPoint Presentation</vt:lpstr>
      <vt:lpstr>PowerPoint Presentation</vt:lpstr>
      <vt:lpstr>PowerPoint Presentation</vt:lpstr>
      <vt:lpstr>BODY </vt:lpstr>
      <vt:lpstr>Why ARDUINO board than other controller?   Well known, controllers to us are 8051, pic 16f/18f, ARM7, msp430, other latest boards like Intel Galileo Gen 2 etc. Out of all these ARDUINO is the best.  .We require two UARTS, but pic 16f/18f and 8051 has only one UART.  Whereas ARDUINO has two UARTS as required, one in hardware and other in software.  . Msp430 has 3 UARTS but it is very costly than ARDUINO.  .ARDUINO is even less in cost as compared to other controller.  .Other boards like Intel Galileo gen 2 are very very costly and complex to handle.   .The best part of Arduino usage is that its programming is very easy as compared to other devices.  .For the new start by students it’s very feasible and easy to use.</vt:lpstr>
      <vt:lpstr>EQUATIONS AND MATHEMATICAL CALCULATION:   .Our system does not contain very vast and difficult calculations. Usually different meters have different readings. . Some have, 1500 blinks = 1 unit Mostly, 3200 blinks = 1 unit depends on manufacturer. In our case 3200 blinks of LED is 1 unit.  .But for practical purpose, Assumption we made in our system</vt:lpstr>
      <vt:lpstr>RESULT   1] Our proposed system web page, where threshold is taken as 5units. Forward represents +5 and reverse -5 units. Current unit with cost will be displayed.</vt:lpstr>
      <vt:lpstr>PowerPoint Presentation</vt:lpstr>
      <vt:lpstr>PowerPoint Presentation</vt:lpstr>
      <vt:lpstr>BIOGRAPHY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SMART ELECTRICITY ENERGY METER</dc:title>
  <dc:creator>shijin tom cherian</dc:creator>
  <cp:lastModifiedBy>shijin tom cherian</cp:lastModifiedBy>
  <cp:revision>20</cp:revision>
  <dcterms:created xsi:type="dcterms:W3CDTF">2021-05-24T09:47:05Z</dcterms:created>
  <dcterms:modified xsi:type="dcterms:W3CDTF">2021-05-29T06:31:51Z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